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26"/>
  </p:notesMasterIdLst>
  <p:handoutMasterIdLst>
    <p:handoutMasterId r:id="rId27"/>
  </p:handoutMasterIdLst>
  <p:sldIdLst>
    <p:sldId id="256" r:id="rId7"/>
    <p:sldId id="257" r:id="rId8"/>
    <p:sldId id="273" r:id="rId9"/>
    <p:sldId id="259" r:id="rId10"/>
    <p:sldId id="274" r:id="rId11"/>
    <p:sldId id="275" r:id="rId12"/>
    <p:sldId id="276" r:id="rId13"/>
    <p:sldId id="277" r:id="rId14"/>
    <p:sldId id="261" r:id="rId15"/>
    <p:sldId id="263" r:id="rId16"/>
    <p:sldId id="264" r:id="rId17"/>
    <p:sldId id="267" r:id="rId18"/>
    <p:sldId id="268" r:id="rId19"/>
    <p:sldId id="272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7559675" cy="10691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AC31BA8-FF44-4B09-A85C-7AF6AEBC2AD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v-SE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0ED719-EF2B-4ADF-94AA-74B0A78A11B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v-SE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12E563-29F2-4FC8-9BBB-637CB8AA366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v-SE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640744-AABA-4314-AB18-B1EB7244BC6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235C807-04CA-4039-8535-2AE2AFB928CF}" type="slidenum">
              <a:t>‹#›</a:t>
            </a:fld>
            <a:endParaRPr lang="sv-SE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6490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6A6314A-3AFE-42F8-B9A2-BB977C0A1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A2811C1-65D1-4433-B207-5F09DF06B09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1E2D3436-8A98-45CE-9B95-3B83418250F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sv-S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F12FEB-A53A-4DFB-94D6-7D186C5F25F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sv-S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9DCB5B-16A8-4E44-8FAD-045E75DBE1E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sv-S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A19AD4-B801-4136-A605-96F0C313EA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sv-S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4310701-B66F-4A2F-B722-EDCB11B110D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41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v-SE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1F2E60-29C4-49C8-BB79-5288750797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22B002-1184-4335-9504-EF32AAD8806D}" type="slidenum">
              <a:t>1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5D69AE0-5F52-4A04-A3AE-87F66C2E3A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FBF53AC-37F6-444F-8D90-EC844B9F5A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5054DB-2F7D-4E73-B0CD-8627BCDDDB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1B30B34-4582-4595-9F16-B87466CF4392}" type="slidenum">
              <a:t>2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C9B8EBC-4028-4337-9A00-BFD324113A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023D8F1-4E09-451F-8B69-3DD46A50DD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0A2119-9F3D-4090-B264-FA1C5B52CD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0BC329-DC5A-465F-A270-6793906D23F3}" type="slidenum">
              <a:t>4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B950093-C012-410B-8D00-5F1D5F03F0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2FC212F-5B65-46C2-9A71-353B407C0F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352692-27A5-450C-9C3D-860401F8E1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4702851-761B-4A24-AC04-BF99E1258060}" type="slidenum">
              <a:t>9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7425A1-C496-4FB7-848B-3B07332841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9DABBD3-794D-4D54-A7E6-61AF4607EF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FE3E24-9B7C-4389-A794-44A1129AC0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221A458-BD76-43AC-8665-248107579A89}" type="slidenum">
              <a:t>10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59BF49A-E0E4-46C6-807E-208F593FC3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FFEC2D8-2057-44CA-BE6B-046CF07A03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767F39-AC10-4773-83BD-4D44890AC9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89362C-D50B-445A-8A01-2A726C7F4828}" type="slidenum">
              <a:t>11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7B0A28E-8016-4B13-AFE9-2EC4DE5C7F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B5F8060-866D-4AB0-9026-3F056182A1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D5D8FB-5CA3-4665-9D08-FC9160180F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AFE55C6-BFA1-4DBF-8DBE-4ADF865C656B}" type="slidenum">
              <a:t>12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8A37533-A988-490C-8D90-BB4D4E89C6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785D459-09C6-4B1D-BCA2-A0B99502A0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24F835-25BA-4A86-9D80-426F8ECB81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D2DAEB5-740A-490D-9949-F679C44F62D1}" type="slidenum">
              <a:t>13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F8DF2BC-B68C-48E7-97CD-BDCD1BA259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C1C9E55-0D43-4522-88B2-D1CC21542D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76DEBE8-7F32-4C43-94F0-5174F75FF7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6AAC739-249A-409D-9D53-5701923EA7A3}" type="slidenum">
              <a:t>14</a:t>
            </a:fld>
            <a:endParaRPr lang="sv-SE"/>
          </a:p>
        </p:txBody>
      </p:sp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FD21F3-8228-4DB5-B50A-9422574E06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EA84C7C-E909-46D5-AE00-EB72080526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EE8DA6-4500-401C-A40F-4787DB50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41E729-A74E-4082-8D60-5CB82CCD7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2A8F9-E625-4F22-BF82-B915DE4C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A23E36-5D38-4C55-80A1-9BB3B507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C74092-CB12-477D-BDC2-71EBA35A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C0D5F4-7011-41B2-8960-87EDF02491C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60F68-41D7-479C-9A8B-98581CB2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23A472B-A0C5-48D1-BAB1-89512E223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27F3CC-00E0-4256-B999-E801DB75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69F2C2-5D8E-4386-863C-7F13AB1F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E36B35-5C40-41B8-A24E-1D239BFB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73239A-9702-4AAE-946F-B8CFE96BAF1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1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85BE37F-2BE0-4941-BA93-482C18CFE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AE93C31-3DD9-4B25-B160-976043065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AB046-8FD1-4834-9CDA-849B58D2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A8CC64-AFA7-468B-97C6-927726A4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CD73D4-A128-4165-AB1B-10DB297E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677DEA-9850-4FB1-A1D7-457D3011D6A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10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EFF9A8-F044-4C04-AD20-4B3DE17E1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20DEA1-68C2-45CB-A5B5-505782A36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EB1C28-DEA1-4A56-B68F-65E9B8D1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4193CF-5EF2-41AD-B1EB-BB0771BA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FEC711-C2C6-4CC7-9352-C667AFDF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885A8-0218-4CD8-8949-2BF835A3138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6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00240D-C00B-4B8B-903D-0757E6F6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D8DD42-D64A-4BDD-B375-6B1B62086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62C7C1-1647-4CF6-88B1-527EFA70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FC6F45-DBAD-4CA7-9580-E24DBB58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141C87-B468-4056-B0B3-53181A1A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3FFB11-5455-4DD8-8C84-CE804698E1D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3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A678E-E96B-4250-B58E-9A611451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1333B0-6DED-496F-9476-4A0595749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D79347-8A84-4CD1-958B-A3008218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41810A-BA83-46E3-B7ED-09DE3E7E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1B9837-6EA0-4B20-ABD1-791B22B0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6D3D8B-A6B5-4DD3-8C2A-6ABF6757A9ED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05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5FE96-13A8-4167-ABB6-CFAA6CBD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56B5A4-7B57-4793-A96A-232E38ED2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1F4ECCC-621D-410E-80D8-395D20D05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3156FC-B6F2-4610-892B-9CBEDF66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15ABB0E-D43F-4595-943E-C9630866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631FC5-BCDF-4976-9840-45057328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E953CF-ECD2-45E4-B418-99D43BFDC9F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DB1B63-EE92-4255-9DB2-F01104A1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D23961-ACDC-4978-AAAB-22232FB6E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17C2BE-3A48-4119-BD9B-1D60E7DF9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223FD2-81B6-47AE-BE4E-EDC5B4CC6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CDB7035-F107-4C83-BA76-2BE7A11E7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B5B813D-F1CE-4B2C-AFFD-A7D80E92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5ED276-8781-4F26-B2A6-EFFE1C96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E716CA-4CBA-4D95-9328-F2CF521A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CE05BE-0AC3-478A-986F-F9391755EEF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93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4AD7F-484F-465B-A07C-3B4117B9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F751E4-9941-4997-8673-F76579C4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6FC206-550D-4963-A92C-FD1AD214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967B70-E43D-4666-9D5A-D3E6BBC3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625B80-9CF0-4A44-899E-F431BDCB75B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88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9084023-5893-46B2-9592-83134883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D5AB9CF-1437-44F8-96D8-4E8CCBF2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A4EA5B6-3981-49D7-95E9-0A4E06E7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C396EE-837D-4551-BB92-60667CDF8BF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24681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62FCE5-8E56-4EFD-BC35-B87312E5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C4F0DC-3EFF-46EF-AD0F-B8CFC7829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BD29CB-E177-448A-8B86-738F20908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35C52B-8151-40F2-93A2-5D507407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BD9FA2-AA44-4E62-A3AB-45625C18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F1D647-9554-4B55-8FA3-BDA8AA09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244B63-15C5-4405-A6C4-77E2C95AF01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81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D76C2F-1EC8-4AF1-8B0B-B60590DF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9468AF-E1AC-45C2-9F0B-87B9F28CF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262ADC-7A45-43D6-9F31-B98E8F8E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F070AD-242F-47E7-8370-C3859681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B07A96-D07A-4957-AECA-C950F04A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1A6801-EB53-42AC-A09A-9D618E36097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803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6A09A-6996-4BBF-9045-CC5D031D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592D97F-5E00-49DB-BA11-92F9B283E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CB6344-A336-474F-97C9-002F11EC4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D5E6F8-F339-450C-BF2D-FC698190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DD76720-A3EA-477B-8687-9A7A95FF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3A9FFD-9E42-4288-A316-1588CC4E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80EF42-ABE3-4B1B-8B69-B5B2573CE79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0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BBADED-280D-418B-8189-DEDE6D6B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38377-94E1-49EE-8DBC-1802561D0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60167C-5BFD-472C-B15B-F2F56882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04C769-E84E-42CA-847C-491387AD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DD9A8-3CB0-4CE6-8273-04A55E01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5D768F-47F4-4A90-8E83-9ABF579E655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45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CE21EA8-73B7-4FB3-88AC-A98EAF5FD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167606-5BCD-4017-BD1B-445BF7BD2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175788-B12E-459C-9145-25BA213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DADFCA-5E0F-4324-A345-AFDBAC30B0C3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7BBC0A-80CC-46AF-B7A0-7F2937AE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AD6D4D-86E7-4510-8367-32F0FFB0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D98BC9-CC45-479B-B9D3-AFD2630ED09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410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D5A941-EB79-4A97-A13B-1D21A879E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5F1BBDA-4821-4B50-94ED-EB3FAC85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972EC0-FD66-4BE1-9346-BA7A60E2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3FABDC-761F-40F2-A9FF-93CD4B84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59E6A5-260A-4644-932D-EB6A99BF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0BCC87-02FD-42D2-9566-008D7BD3026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95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9C946-148E-42E0-A963-98D1E643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EFC90-4D15-4FF8-89DF-EB280A7C3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DABDD4-70C0-45CF-8BB5-15FC6822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22C320-AFDC-4DF7-B8BD-FC4D5FF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C86FED-2202-416A-B76B-00DC961A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221D83-AF05-4963-854E-5E3A402B43AD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587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EB6281-A373-4B4E-A616-74D9604A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A3858E-948D-4871-883B-98A1F66B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F36992-B50C-4975-BC28-F8163D13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A922B1-D3A4-4975-A654-29E90635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62E362-F38E-4444-978B-AC0BDDD8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6C0A15-CEAA-4338-85FE-821C02E42C5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1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B8FF4E-18FF-4DB5-889B-6269DCCE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099B5-002F-4FE1-A94C-5D78CABC4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8CACAC7-D0CA-41A3-990D-DB1C57EEB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F4F687-37C1-4935-94CB-EC0A8E29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5176FB-5BA2-4E4E-98D8-592D57FE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0F06F38-DBBA-4FFD-B99F-048FA23C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720770-502C-4C06-82F1-1CBB41D8346A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31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A21FB9-0D76-4C5D-8EC1-7651994F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DCEA1F-EA5D-452E-9677-492731C7E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514102-67E9-4567-9045-19C06876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D065DD0-4AAD-425E-9134-4D3EC79C1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15BC50-A665-47D7-9359-714741887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B2423B4-4A24-4EE9-9973-C101969D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03B528-E8A9-4E54-A21D-300F38CD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91589D8-E26D-4B29-8F0C-75EDB71E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F3493B-9733-426F-A22F-B9ACE08BE74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256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682A66-3AFD-4D2E-AAE1-7397BC1E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AF59772-6B56-48E6-8388-902406A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0181F2-848B-48D2-8ECA-63A49974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495A762-7867-4C7C-851F-3498DC06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39A788-AEE6-4C8D-ACD9-7BC277DAD76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217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7471CA7-9BC6-40FB-BD1F-00B88221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4059A8-9981-4755-AACB-DFB1C0FE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3F982A-838A-4164-ACA0-06BEB680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C59F00-4768-43F3-8B45-BD719596D4D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5586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F3E48-F20F-41F4-9E55-0DA96B20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04668F-2F70-44B8-830B-B223F56BD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69AF97-E706-4B47-B7DF-09C4B25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44891E-9CA6-4E69-A1AA-4D8D2526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F27298-4080-4802-96D4-D4F84944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15FC3-938C-4FC7-A0E9-6FB54BCB9CC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88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EBD1AF-527D-4232-ACED-20340470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75C756-40F0-412F-A8AE-9FB5B255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181283-9006-42B5-BC0B-5C0F4A754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9B9959-C58E-46EE-8206-A77FCD8C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B7B2CBB-57A8-4491-8902-B957814D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3DA95A-41C9-4662-89B1-741B9B6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9F36CE-1BC4-443B-AE56-28A8A0E284A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224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766635-B1DE-449A-8A05-B87CB332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5A34AD7-3304-4741-8893-1CC3E8590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67A8D6-3D7B-4EBF-93AE-F9E2DA8FB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D4430D-0D67-4783-AE4E-6B48A341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60606C4-D876-402A-8F61-4C4EBF20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75CC921-AF37-442F-A34B-7CC6C753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0692F4-16C4-4674-AF7B-C808150C628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388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8EAE62-A43A-4B9F-8113-739B4D3F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B133480-502C-4000-A9FD-930DF3898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51B5C9-E0B0-4B9F-A7E1-AAE1DC39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ECE471-DD15-49DD-BCF0-B39F40B7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D2D80E-835F-4C08-B24D-E138D5DC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C7D986-7554-48A0-9D80-B45AE402BF1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376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E4F98DA-BEE4-463B-AC0E-7E0D76F81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3B853EE-D784-4B24-B779-465EC19C5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199308-2CB7-43AF-A946-05DD6851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86D1B4-0DA4-433F-9F66-CED3599247F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EE19AE-33D1-489F-8220-47283064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ECCABB-C196-4917-A027-89D1C9CF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37C40A-DC71-4706-A36F-CD325A90F6B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2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6656A-0046-4115-AE0C-31269F5A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9DE5F1-410E-4DC6-953D-96C7CC8AE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434B7A-93B4-435D-A9EB-5FC5A41E3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26ED3B-7D51-43A0-8AFE-67CD5991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372C43-6DEF-4965-9E87-834F6438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1B30A9-C4E0-4617-9848-20CFA528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E4FA68-35B4-4DDA-9C32-3E68CA9798B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80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08650-6B48-496F-A0EE-4E909AAD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A46CC6-9C17-4455-ACDF-84F49F0D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E38B9B-2570-4E1D-AEEB-99D50D909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7EA78B8-07FE-43CA-8E65-487930746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E8C4687-621F-4B41-91CF-58444F4F6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2B9E053-A64E-45AA-AF85-89535B7F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78969B7-F9E0-473E-BB24-E144E4EA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BFC2222-83F1-4AB0-A43F-FB5F7DE1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518032-D119-45F8-9BFF-92381A1F065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56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23E79-E578-49B6-8A79-151D8854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8CD892-0DFA-428D-AD4A-5F7ED84A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ABD80C-DCA9-4D2A-AD7D-E86B0513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B0EC31-69E6-4DA2-BD13-5FB50C98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5BD584-4AD3-40B1-BDBF-353687B0EEA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978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BBB0591-318E-42A7-9E56-F4DA37F5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5E87CC1-0F59-458F-A281-09444414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7DA95E-EEF2-4880-8961-5E121199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97659C-6976-4247-8FC3-5A0FAABB5E6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0700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68060-344B-4C09-B076-E704A5B0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77513A-044F-4D79-882D-F6526CBE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8FC044-CA2F-4884-B730-EC34E7497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884D5F-F06F-43D7-84A0-6BF72AB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2F195B-7A1F-4808-8B04-7C90BE39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BF8CD5-CA2E-4CF4-9144-57FC25D1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34F2EE-0EBF-40F2-A466-F3AD302BD1A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4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27A6D6-A9CF-4486-85A1-3B06DAD2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CCEE36-16CF-40DD-A453-3997A68D6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20BFBF-E0FF-4D14-94C7-951E9667C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028DF6-B7C0-4576-9734-8B4E355B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19E208-4B39-43BD-9191-90BC37B4FD85}" type="datetime1">
              <a:rPr lang="sv-SE" smtClean="0"/>
              <a:pPr lvl="0"/>
              <a:t>2019-05-12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A47B0A-170B-4CFA-BDA9-A7EDD79E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586E68-3689-42B4-8C79-E7BE68EE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F0B73E-217E-4F5E-B416-FA93DE21B73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33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5B6A26-BC2C-4E3F-A61F-878FF5354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sv-SE"/>
              <a:t>Klicka för att redigera rubriktextens formatKlicka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3FD2186-9ACF-49A7-A786-793BB3801D6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E19E208-4B39-43BD-9191-90BC37B4FD85}" type="datetime1">
              <a:rPr lang="sv-SE"/>
              <a:pPr lvl="0"/>
              <a:t>2019-05-12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76979E6-E02B-4BBE-BCF5-9D80D72E836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sv-S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3B3FC39-C670-4A0B-B85B-BB58EA19C9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8B4891D-1DB1-45AF-A8BA-25600BA3EAFD}" type="slidenum">
              <a:t>‹#›</a:t>
            </a:fld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3C751AD-B25F-41D4-A932-F13B6452A6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sv-SE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sv-SE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DBF79A0-B0EE-4539-ADF7-7E2AB2F9E13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DDADFCA-5E0F-4324-A345-AFDBAC30B0C3}" type="datetime1">
              <a:rPr lang="sv-SE"/>
              <a:pPr lvl="0"/>
              <a:t>2019-05-12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689F4ED-B59C-438A-841A-C4BB3E67E1C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sv-S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8D736E-58C0-4311-A460-8409371D30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2CF0482-0B34-4C76-BD22-6C3A48E118C7}" type="slidenum">
              <a:t>‹#›</a:t>
            </a:fld>
            <a:endParaRPr lang="sv-SE"/>
          </a:p>
        </p:txBody>
      </p:sp>
      <p:sp>
        <p:nvSpPr>
          <p:cNvPr id="5" name="Platshållare för rubrik 4">
            <a:extLst>
              <a:ext uri="{FF2B5EF4-FFF2-40B4-BE49-F238E27FC236}">
                <a16:creationId xmlns:a16="http://schemas.microsoft.com/office/drawing/2014/main" id="{8FFDEC64-1376-4D98-832E-B529E83DC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0B1EF53-35F4-474D-9F7C-0F77549F7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hangingPunct="1">
        <a:tabLst/>
        <a:defRPr lang="sv-SE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sv-SE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86A98A-DD4D-435F-A17C-F2F21E74E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sv-SE"/>
              <a:t>Klicka för att redigera rubriktextens formatKlicka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DD88D3-A916-4297-B009-1D24C9A8F8E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A86D1B4-0DA4-433F-9F66-CED3599247F5}" type="datetime1">
              <a:rPr lang="sv-SE"/>
              <a:pPr lvl="0"/>
              <a:t>2019-05-12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357EC3-B8C0-4124-AE26-CAB2088A6DC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sv-S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F96061-4B45-4C9E-85E6-9AC1238A88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8C493AA-CCFE-4BC2-A137-1179EDB21137}" type="slidenum">
              <a:t>‹#›</a:t>
            </a:fld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E3184E-9450-4AFD-853D-721E5E9771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sv-SE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sv-SE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1031FE-8EB9-4B27-B79F-550FD3D45E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1916" y="5054738"/>
            <a:ext cx="7772039" cy="1469520"/>
          </a:xfrm>
        </p:spPr>
        <p:txBody>
          <a:bodyPr/>
          <a:lstStyle/>
          <a:p>
            <a:pPr lvl="0"/>
            <a:r>
              <a:rPr lang="sv-SE" dirty="0"/>
              <a:t>Tvärreds hembygdsförening </a:t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15D07E-42CA-4F3E-AA33-CCC02586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16" y="930255"/>
            <a:ext cx="3485578" cy="3485578"/>
          </a:xfrm>
          <a:prstGeom prst="rect">
            <a:avLst/>
          </a:prstGeom>
        </p:spPr>
      </p:pic>
      <p:pic>
        <p:nvPicPr>
          <p:cNvPr id="1026" name="Picture 2" descr="Bildresultat fÃ¶r tvÃ¤rreds hembygdsfÃ¶rening">
            <a:extLst>
              <a:ext uri="{FF2B5EF4-FFF2-40B4-BE49-F238E27FC236}">
                <a16:creationId xmlns:a16="http://schemas.microsoft.com/office/drawing/2014/main" id="{88EE4CA4-3439-425D-8DF8-DCFF6B6F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936" y="253070"/>
            <a:ext cx="3770083" cy="25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resultat fÃ¶r raskaminas stuga tvÃ¤rred">
            <a:extLst>
              <a:ext uri="{FF2B5EF4-FFF2-40B4-BE49-F238E27FC236}">
                <a16:creationId xmlns:a16="http://schemas.microsoft.com/office/drawing/2014/main" id="{72BC5F86-1593-420B-8C01-E6BB17D7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63" y="2951363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"/>
    </mc:Choice>
    <mc:Fallback xmlns="">
      <p:transition spd="slow" advTm="32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71CF38B2-96BD-480A-B693-0AC58EE757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1320" y="-23400"/>
            <a:ext cx="9174959" cy="688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9"/>
    </mc:Choice>
    <mc:Fallback xmlns="">
      <p:transition spd="slow" advTm="1579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3CA80AE9-65A8-4C39-8A0C-93BE17F9E2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4"/>
    </mc:Choice>
    <mc:Fallback xmlns="">
      <p:transition spd="slow" advTm="1607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DC5A525-B2A7-4A51-8989-21347DCEC5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1"/>
    </mc:Choice>
    <mc:Fallback xmlns="">
      <p:transition spd="slow" advTm="1608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1D970C8-61A6-4157-A4F2-341DC747C2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5"/>
    </mc:Choice>
    <mc:Fallback xmlns="">
      <p:transition spd="slow" advTm="1572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8CE4B70-15D3-4A77-B373-7B260B0FA1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5"/>
    </mc:Choice>
    <mc:Fallback xmlns="">
      <p:transition spd="slow" advTm="1621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, utomhus, växt&#10;&#10;Automatiskt genererad beskrivning">
            <a:extLst>
              <a:ext uri="{FF2B5EF4-FFF2-40B4-BE49-F238E27FC236}">
                <a16:creationId xmlns:a16="http://schemas.microsoft.com/office/drawing/2014/main" id="{B9DD336E-17E5-45E3-9EB3-B722AF11C9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7"/>
    </mc:Choice>
    <mc:Fallback xmlns="">
      <p:transition spd="slow" advTm="159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, utomhus, himmel, byggnad&#10;&#10;Automatiskt genererad beskrivning">
            <a:extLst>
              <a:ext uri="{FF2B5EF4-FFF2-40B4-BE49-F238E27FC236}">
                <a16:creationId xmlns:a16="http://schemas.microsoft.com/office/drawing/2014/main" id="{B58E5BC4-BB78-46C9-9C8F-1F5657A66E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2"/>
    </mc:Choice>
    <mc:Fallback xmlns="">
      <p:transition spd="slow" advTm="1628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, utomhus, växt, himmel&#10;&#10;Automatiskt genererad beskrivning">
            <a:extLst>
              <a:ext uri="{FF2B5EF4-FFF2-40B4-BE49-F238E27FC236}">
                <a16:creationId xmlns:a16="http://schemas.microsoft.com/office/drawing/2014/main" id="{56E605C0-A3B5-4742-836C-4EB2429660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7"/>
    </mc:Choice>
    <mc:Fallback xmlns="">
      <p:transition spd="slow" advTm="156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, gräs, utomhus&#10;&#10;Automatiskt genererad beskrivning">
            <a:extLst>
              <a:ext uri="{FF2B5EF4-FFF2-40B4-BE49-F238E27FC236}">
                <a16:creationId xmlns:a16="http://schemas.microsoft.com/office/drawing/2014/main" id="{B79C7570-AF1F-4CA9-9E4D-A3DBA93102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6"/>
    </mc:Choice>
    <mc:Fallback xmlns="">
      <p:transition spd="slow" advTm="1600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träd, gräs&#10;&#10;Automatiskt genererad beskrivning">
            <a:extLst>
              <a:ext uri="{FF2B5EF4-FFF2-40B4-BE49-F238E27FC236}">
                <a16:creationId xmlns:a16="http://schemas.microsoft.com/office/drawing/2014/main" id="{F18BEA41-F9D9-4B5A-B2D4-F67C859596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83F22C23-F682-4BFC-AFBB-9007E3065B6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71599" y="4527223"/>
            <a:ext cx="6400440" cy="1752119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sv-SE" sz="4400" dirty="0"/>
              <a:t>Jan Henry Svensson</a:t>
            </a:r>
          </a:p>
          <a:p>
            <a:pPr lvl="0" algn="ctr">
              <a:spcAft>
                <a:spcPts val="0"/>
              </a:spcAft>
            </a:pPr>
            <a:r>
              <a:rPr lang="sv-SE" sz="4400" dirty="0"/>
              <a:t>1948-2018</a:t>
            </a:r>
          </a:p>
        </p:txBody>
      </p:sp>
      <p:pic>
        <p:nvPicPr>
          <p:cNvPr id="3" name="Bildobjekt 4">
            <a:extLst>
              <a:ext uri="{FF2B5EF4-FFF2-40B4-BE49-F238E27FC236}">
                <a16:creationId xmlns:a16="http://schemas.microsoft.com/office/drawing/2014/main" id="{3A59844D-2E9D-4CA1-A00A-77A5B0CD75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8775" y="215491"/>
            <a:ext cx="3686449" cy="431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, utomhus, byggnad, himmel&#10;&#10;Automatiskt genererad beskrivning">
            <a:extLst>
              <a:ext uri="{FF2B5EF4-FFF2-40B4-BE49-F238E27FC236}">
                <a16:creationId xmlns:a16="http://schemas.microsoft.com/office/drawing/2014/main" id="{C897312C-FE75-4356-9B48-B7155AB63C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4"/>
    </mc:Choice>
    <mc:Fallback xmlns="">
      <p:transition spd="slow" advTm="155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1">
            <a:extLst>
              <a:ext uri="{FF2B5EF4-FFF2-40B4-BE49-F238E27FC236}">
                <a16:creationId xmlns:a16="http://schemas.microsoft.com/office/drawing/2014/main" id="{4E24F027-C8E4-4A86-8246-5E042F74A5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00840" cy="286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12">
            <a:extLst>
              <a:ext uri="{FF2B5EF4-FFF2-40B4-BE49-F238E27FC236}">
                <a16:creationId xmlns:a16="http://schemas.microsoft.com/office/drawing/2014/main" id="{3218C84E-B91E-4826-A04C-68CA26D4FF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360" y="2853000"/>
            <a:ext cx="3270600" cy="400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14">
            <a:extLst>
              <a:ext uri="{FF2B5EF4-FFF2-40B4-BE49-F238E27FC236}">
                <a16:creationId xmlns:a16="http://schemas.microsoft.com/office/drawing/2014/main" id="{9EFBE440-799F-4407-AF20-57146FA8E3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8000" y="-27360"/>
            <a:ext cx="2736000" cy="484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15">
            <a:extLst>
              <a:ext uri="{FF2B5EF4-FFF2-40B4-BE49-F238E27FC236}">
                <a16:creationId xmlns:a16="http://schemas.microsoft.com/office/drawing/2014/main" id="{E1FF2DB2-3361-49E0-BC0C-1C84A81C55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00" y="4149000"/>
            <a:ext cx="3853080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17">
            <a:extLst>
              <a:ext uri="{FF2B5EF4-FFF2-40B4-BE49-F238E27FC236}">
                <a16:creationId xmlns:a16="http://schemas.microsoft.com/office/drawing/2014/main" id="{55699492-46F1-4284-8975-C393126821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8000" y="4761719"/>
            <a:ext cx="2304000" cy="219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18">
            <a:extLst>
              <a:ext uri="{FF2B5EF4-FFF2-40B4-BE49-F238E27FC236}">
                <a16:creationId xmlns:a16="http://schemas.microsoft.com/office/drawing/2014/main" id="{76EFD762-9070-4EF3-9465-3299FBD9AA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00" y="-4680"/>
            <a:ext cx="3851640" cy="30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21">
            <a:extLst>
              <a:ext uri="{FF2B5EF4-FFF2-40B4-BE49-F238E27FC236}">
                <a16:creationId xmlns:a16="http://schemas.microsoft.com/office/drawing/2014/main" id="{5BCE0219-3D59-4EA4-B245-545C8A211F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000" y="3069000"/>
            <a:ext cx="3563640" cy="111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22">
            <a:extLst>
              <a:ext uri="{FF2B5EF4-FFF2-40B4-BE49-F238E27FC236}">
                <a16:creationId xmlns:a16="http://schemas.microsoft.com/office/drawing/2014/main" id="{01FFE128-A778-488B-8A3A-07FB9554219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60" y="2709000"/>
            <a:ext cx="999720" cy="148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9"/>
    </mc:Choice>
    <mc:Fallback xmlns="">
      <p:transition spd="slow" advTm="162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, gräs, utomhus&#10;&#10;Automatiskt genererad beskrivning">
            <a:extLst>
              <a:ext uri="{FF2B5EF4-FFF2-40B4-BE49-F238E27FC236}">
                <a16:creationId xmlns:a16="http://schemas.microsoft.com/office/drawing/2014/main" id="{D5C075D0-6A52-4154-ABC3-98A0B6C3FE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8"/>
    </mc:Choice>
    <mc:Fallback xmlns="">
      <p:transition spd="slow" advTm="155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, utomhus, bänk, himmel&#10;&#10;Automatiskt genererad beskrivning">
            <a:extLst>
              <a:ext uri="{FF2B5EF4-FFF2-40B4-BE49-F238E27FC236}">
                <a16:creationId xmlns:a16="http://schemas.microsoft.com/office/drawing/2014/main" id="{26A45C11-BD99-4923-858E-0A1DE65634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09819" y="1368899"/>
            <a:ext cx="5627676" cy="4220757"/>
          </a:xfrm>
          <a:prstGeom prst="rect">
            <a:avLst/>
          </a:prstGeom>
        </p:spPr>
      </p:pic>
      <p:pic>
        <p:nvPicPr>
          <p:cNvPr id="5" name="Bildobjekt 4" descr="En bild som visar träd, utomhus, nästa, byggnad&#10;&#10;Automatiskt genererad beskrivning">
            <a:extLst>
              <a:ext uri="{FF2B5EF4-FFF2-40B4-BE49-F238E27FC236}">
                <a16:creationId xmlns:a16="http://schemas.microsoft.com/office/drawing/2014/main" id="{F89490ED-ACB3-480D-B9D1-DEBD91F11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3495" y="1368897"/>
            <a:ext cx="5627677" cy="42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57"/>
    </mc:Choice>
    <mc:Fallback xmlns="">
      <p:transition spd="slow" advTm="167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&#10;&#10;Automatiskt genererad beskrivning">
            <a:extLst>
              <a:ext uri="{FF2B5EF4-FFF2-40B4-BE49-F238E27FC236}">
                <a16:creationId xmlns:a16="http://schemas.microsoft.com/office/drawing/2014/main" id="{7468E2CC-884E-4BC1-9B4C-9CF17C4D83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33494" y="1332715"/>
            <a:ext cx="5590093" cy="4192570"/>
          </a:xfrm>
          <a:prstGeom prst="rect">
            <a:avLst/>
          </a:prstGeom>
        </p:spPr>
      </p:pic>
      <p:pic>
        <p:nvPicPr>
          <p:cNvPr id="5" name="Bildobjekt 4" descr="En bild som visar gräs, text, träd, utomhus&#10;&#10;Automatiskt genererad beskrivning">
            <a:extLst>
              <a:ext uri="{FF2B5EF4-FFF2-40B4-BE49-F238E27FC236}">
                <a16:creationId xmlns:a16="http://schemas.microsoft.com/office/drawing/2014/main" id="{211FB528-9D57-4CB6-B7F3-D493127B0E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4" y="633953"/>
            <a:ext cx="4193838" cy="55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3"/>
    </mc:Choice>
    <mc:Fallback xmlns="">
      <p:transition spd="slow" advTm="155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räd, utomhus, gräs&#10;&#10;Automatiskt genererad beskrivning">
            <a:extLst>
              <a:ext uri="{FF2B5EF4-FFF2-40B4-BE49-F238E27FC236}">
                <a16:creationId xmlns:a16="http://schemas.microsoft.com/office/drawing/2014/main" id="{100D7711-692F-41D8-AE6C-978C49B229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7"/>
    </mc:Choice>
    <mc:Fallback xmlns="">
      <p:transition spd="slow" advTm="161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yrkogårdsvandr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C71AF-8E95-4F2C-9A92-933CE37BD1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v-SE"/>
              <a:t>Kyrkogårdsvandringar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DE6A0A-2844-498D-8FF0-8CCE0B608E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793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6"/>
    </mc:Choice>
    <mc:Fallback xmlns="">
      <p:transition spd="slow" advTm="16206"/>
    </mc:Fallback>
  </mc:AlternateContent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603284BDDDE3478D3C54A3FCA4694F" ma:contentTypeVersion="10" ma:contentTypeDescription="Skapa ett nytt dokument." ma:contentTypeScope="" ma:versionID="2f14c1ec71277025104aa63deb9095e9">
  <xsd:schema xmlns:xsd="http://www.w3.org/2001/XMLSchema" xmlns:xs="http://www.w3.org/2001/XMLSchema" xmlns:p="http://schemas.microsoft.com/office/2006/metadata/properties" xmlns:ns2="e8c08386-bc5e-4c1c-aeb8-d77b439f5cbc" xmlns:ns3="6e462db1-1bfb-47f1-a444-7d3c4cdbc911" targetNamespace="http://schemas.microsoft.com/office/2006/metadata/properties" ma:root="true" ma:fieldsID="e261cdf7f1b86ee0e6b312417e987f30" ns2:_="" ns3:_="">
    <xsd:import namespace="e8c08386-bc5e-4c1c-aeb8-d77b439f5cbc"/>
    <xsd:import namespace="6e462db1-1bfb-47f1-a444-7d3c4cdbc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08386-bc5e-4c1c-aeb8-d77b439f5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62db1-1bfb-47f1-a444-7d3c4cdbc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C1F6F-4681-44B3-A990-54229F261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08386-bc5e-4c1c-aeb8-d77b439f5cbc"/>
    <ds:schemaRef ds:uri="6e462db1-1bfb-47f1-a444-7d3c4cdbc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4ED0FB-16FB-4C80-93DD-A9CA5140A5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47BB26-ACE4-41AE-822B-C1A395B24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</Words>
  <Application>Microsoft Office PowerPoint</Application>
  <PresentationFormat>Bildspel på skärmen (4:3)</PresentationFormat>
  <Paragraphs>13</Paragraphs>
  <Slides>19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Standard</vt:lpstr>
      <vt:lpstr>Standard 2</vt:lpstr>
      <vt:lpstr>Standard 3</vt:lpstr>
      <vt:lpstr>Tvärreds hembygdsförening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Kyrkogårdsvandringar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GRAVSKÖTSEL GAMLA GRAVAR TVÄRREDS KYRKOGÅRD</dc:title>
  <dc:creator>William Sörensen</dc:creator>
  <cp:lastModifiedBy>Olov Norin</cp:lastModifiedBy>
  <cp:revision>7</cp:revision>
  <dcterms:modified xsi:type="dcterms:W3CDTF">2019-05-12T05:02:11Z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0x01010028603284BDDDE3478D3C54A3FCA4694F</vt:lpwstr>
  </property>
</Properties>
</file>