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 id="268" r:id="rId17"/>
    <p:sldId id="269" r:id="rId18"/>
    <p:sldId id="270" r:id="rId19"/>
    <p:sldId id="271" r:id="rId20"/>
    <p:sldId id="272" r:id="rId21"/>
  </p:sldIdLst>
  <p:sldSz cx="12192000" cy="6858000"/>
  <p:notesSz cx="6858000" cy="9144000"/>
  <p:defaultText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41" d="100"/>
          <a:sy n="41" d="100"/>
        </p:scale>
        <p:origin x="808" y="3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Rubrikbild">
    <p:spTree>
      <p:nvGrpSpPr>
        <p:cNvPr id="1" name=""/>
        <p:cNvGrpSpPr/>
        <p:nvPr/>
      </p:nvGrpSpPr>
      <p:grpSpPr>
        <a:xfrm>
          <a:off x="0" y="0"/>
          <a:ext cx="0" cy="0"/>
          <a:chOff x="0" y="0"/>
          <a:chExt cx="0" cy="0"/>
        </a:xfrm>
      </p:grpSpPr>
      <p:sp>
        <p:nvSpPr>
          <p:cNvPr id="2" name="Rubrik 1"/>
          <p:cNvSpPr>
            <a:spLocks noGrp="1"/>
          </p:cNvSpPr>
          <p:nvPr>
            <p:ph type="ctrTitle"/>
          </p:nvPr>
        </p:nvSpPr>
        <p:spPr>
          <a:xfrm>
            <a:off x="1524000" y="1122363"/>
            <a:ext cx="9144000" cy="2387600"/>
          </a:xfrm>
        </p:spPr>
        <p:txBody>
          <a:bodyPr anchor="b"/>
          <a:lstStyle>
            <a:lvl1pPr algn="ctr">
              <a:defRPr sz="6000"/>
            </a:lvl1pPr>
          </a:lstStyle>
          <a:p>
            <a:r>
              <a:rPr lang="sv-SE"/>
              <a:t>Klicka här för att ändra format</a:t>
            </a:r>
          </a:p>
        </p:txBody>
      </p:sp>
      <p:sp>
        <p:nvSpPr>
          <p:cNvPr id="3" name="Underrubrik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a:t>Klicka om du vill redigera mall för underrubrikformat</a:t>
            </a:r>
          </a:p>
        </p:txBody>
      </p:sp>
      <p:sp>
        <p:nvSpPr>
          <p:cNvPr id="4" name="Platshållare för datum 3"/>
          <p:cNvSpPr>
            <a:spLocks noGrp="1"/>
          </p:cNvSpPr>
          <p:nvPr>
            <p:ph type="dt" sz="half" idx="10"/>
          </p:nvPr>
        </p:nvSpPr>
        <p:spPr/>
        <p:txBody>
          <a:bodyPr/>
          <a:lstStyle/>
          <a:p>
            <a:fld id="{C352849D-F6E0-41DA-BC12-2191D24517DA}" type="datetimeFigureOut">
              <a:rPr lang="sv-SE" smtClean="0"/>
              <a:t>2019-05-12</a:t>
            </a:fld>
            <a:endParaRPr lang="sv-SE"/>
          </a:p>
        </p:txBody>
      </p:sp>
      <p:sp>
        <p:nvSpPr>
          <p:cNvPr id="5" name="Platshållare för sidfot 4"/>
          <p:cNvSpPr>
            <a:spLocks noGrp="1"/>
          </p:cNvSpPr>
          <p:nvPr>
            <p:ph type="ftr" sz="quarter" idx="11"/>
          </p:nvPr>
        </p:nvSpPr>
        <p:spPr/>
        <p:txBody>
          <a:bodyPr/>
          <a:lstStyle/>
          <a:p>
            <a:endParaRPr lang="sv-SE"/>
          </a:p>
        </p:txBody>
      </p:sp>
      <p:sp>
        <p:nvSpPr>
          <p:cNvPr id="6" name="Platshållare för bildnummer 5"/>
          <p:cNvSpPr>
            <a:spLocks noGrp="1"/>
          </p:cNvSpPr>
          <p:nvPr>
            <p:ph type="sldNum" sz="quarter" idx="12"/>
          </p:nvPr>
        </p:nvSpPr>
        <p:spPr/>
        <p:txBody>
          <a:bodyPr/>
          <a:lstStyle/>
          <a:p>
            <a:fld id="{A50D6330-DF89-49B4-B0C2-8064BF078D9E}" type="slidenum">
              <a:rPr lang="sv-SE" smtClean="0"/>
              <a:t>‹#›</a:t>
            </a:fld>
            <a:endParaRPr lang="sv-SE"/>
          </a:p>
        </p:txBody>
      </p:sp>
    </p:spTree>
    <p:extLst>
      <p:ext uri="{BB962C8B-B14F-4D97-AF65-F5344CB8AC3E}">
        <p14:creationId xmlns:p14="http://schemas.microsoft.com/office/powerpoint/2010/main" val="356113743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Rubrik och lodrät text">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format</a:t>
            </a:r>
          </a:p>
        </p:txBody>
      </p:sp>
      <p:sp>
        <p:nvSpPr>
          <p:cNvPr id="3" name="Platshållare för lodrät text 2"/>
          <p:cNvSpPr>
            <a:spLocks noGrp="1"/>
          </p:cNvSpPr>
          <p:nvPr>
            <p:ph type="body" orient="vert" idx="1"/>
          </p:nvPr>
        </p:nvSpPr>
        <p:spPr/>
        <p:txBody>
          <a:bodyPr vert="eaVert"/>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sp>
        <p:nvSpPr>
          <p:cNvPr id="4" name="Platshållare för datum 3"/>
          <p:cNvSpPr>
            <a:spLocks noGrp="1"/>
          </p:cNvSpPr>
          <p:nvPr>
            <p:ph type="dt" sz="half" idx="10"/>
          </p:nvPr>
        </p:nvSpPr>
        <p:spPr/>
        <p:txBody>
          <a:bodyPr/>
          <a:lstStyle/>
          <a:p>
            <a:fld id="{C352849D-F6E0-41DA-BC12-2191D24517DA}" type="datetimeFigureOut">
              <a:rPr lang="sv-SE" smtClean="0"/>
              <a:t>2019-05-12</a:t>
            </a:fld>
            <a:endParaRPr lang="sv-SE"/>
          </a:p>
        </p:txBody>
      </p:sp>
      <p:sp>
        <p:nvSpPr>
          <p:cNvPr id="5" name="Platshållare för sidfot 4"/>
          <p:cNvSpPr>
            <a:spLocks noGrp="1"/>
          </p:cNvSpPr>
          <p:nvPr>
            <p:ph type="ftr" sz="quarter" idx="11"/>
          </p:nvPr>
        </p:nvSpPr>
        <p:spPr/>
        <p:txBody>
          <a:bodyPr/>
          <a:lstStyle/>
          <a:p>
            <a:endParaRPr lang="sv-SE"/>
          </a:p>
        </p:txBody>
      </p:sp>
      <p:sp>
        <p:nvSpPr>
          <p:cNvPr id="6" name="Platshållare för bildnummer 5"/>
          <p:cNvSpPr>
            <a:spLocks noGrp="1"/>
          </p:cNvSpPr>
          <p:nvPr>
            <p:ph type="sldNum" sz="quarter" idx="12"/>
          </p:nvPr>
        </p:nvSpPr>
        <p:spPr/>
        <p:txBody>
          <a:bodyPr/>
          <a:lstStyle/>
          <a:p>
            <a:fld id="{A50D6330-DF89-49B4-B0C2-8064BF078D9E}" type="slidenum">
              <a:rPr lang="sv-SE" smtClean="0"/>
              <a:t>‹#›</a:t>
            </a:fld>
            <a:endParaRPr lang="sv-SE"/>
          </a:p>
        </p:txBody>
      </p:sp>
    </p:spTree>
    <p:extLst>
      <p:ext uri="{BB962C8B-B14F-4D97-AF65-F5344CB8AC3E}">
        <p14:creationId xmlns:p14="http://schemas.microsoft.com/office/powerpoint/2010/main" val="187010205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Lodrät rubrik och text">
    <p:spTree>
      <p:nvGrpSpPr>
        <p:cNvPr id="1" name=""/>
        <p:cNvGrpSpPr/>
        <p:nvPr/>
      </p:nvGrpSpPr>
      <p:grpSpPr>
        <a:xfrm>
          <a:off x="0" y="0"/>
          <a:ext cx="0" cy="0"/>
          <a:chOff x="0" y="0"/>
          <a:chExt cx="0" cy="0"/>
        </a:xfrm>
      </p:grpSpPr>
      <p:sp>
        <p:nvSpPr>
          <p:cNvPr id="2" name="Lodrät rubrik 1"/>
          <p:cNvSpPr>
            <a:spLocks noGrp="1"/>
          </p:cNvSpPr>
          <p:nvPr>
            <p:ph type="title" orient="vert"/>
          </p:nvPr>
        </p:nvSpPr>
        <p:spPr>
          <a:xfrm>
            <a:off x="8724900" y="365125"/>
            <a:ext cx="2628900" cy="5811838"/>
          </a:xfrm>
        </p:spPr>
        <p:txBody>
          <a:bodyPr vert="eaVert"/>
          <a:lstStyle/>
          <a:p>
            <a:r>
              <a:rPr lang="sv-SE"/>
              <a:t>Klicka här för att ändra format</a:t>
            </a:r>
          </a:p>
        </p:txBody>
      </p:sp>
      <p:sp>
        <p:nvSpPr>
          <p:cNvPr id="3" name="Platshållare för lodrät text 2"/>
          <p:cNvSpPr>
            <a:spLocks noGrp="1"/>
          </p:cNvSpPr>
          <p:nvPr>
            <p:ph type="body" orient="vert" idx="1"/>
          </p:nvPr>
        </p:nvSpPr>
        <p:spPr>
          <a:xfrm>
            <a:off x="838200" y="365125"/>
            <a:ext cx="7734300" cy="5811838"/>
          </a:xfrm>
        </p:spPr>
        <p:txBody>
          <a:bodyPr vert="eaVert"/>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sp>
        <p:nvSpPr>
          <p:cNvPr id="4" name="Platshållare för datum 3"/>
          <p:cNvSpPr>
            <a:spLocks noGrp="1"/>
          </p:cNvSpPr>
          <p:nvPr>
            <p:ph type="dt" sz="half" idx="10"/>
          </p:nvPr>
        </p:nvSpPr>
        <p:spPr/>
        <p:txBody>
          <a:bodyPr/>
          <a:lstStyle/>
          <a:p>
            <a:fld id="{C352849D-F6E0-41DA-BC12-2191D24517DA}" type="datetimeFigureOut">
              <a:rPr lang="sv-SE" smtClean="0"/>
              <a:t>2019-05-12</a:t>
            </a:fld>
            <a:endParaRPr lang="sv-SE"/>
          </a:p>
        </p:txBody>
      </p:sp>
      <p:sp>
        <p:nvSpPr>
          <p:cNvPr id="5" name="Platshållare för sidfot 4"/>
          <p:cNvSpPr>
            <a:spLocks noGrp="1"/>
          </p:cNvSpPr>
          <p:nvPr>
            <p:ph type="ftr" sz="quarter" idx="11"/>
          </p:nvPr>
        </p:nvSpPr>
        <p:spPr/>
        <p:txBody>
          <a:bodyPr/>
          <a:lstStyle/>
          <a:p>
            <a:endParaRPr lang="sv-SE"/>
          </a:p>
        </p:txBody>
      </p:sp>
      <p:sp>
        <p:nvSpPr>
          <p:cNvPr id="6" name="Platshållare för bildnummer 5"/>
          <p:cNvSpPr>
            <a:spLocks noGrp="1"/>
          </p:cNvSpPr>
          <p:nvPr>
            <p:ph type="sldNum" sz="quarter" idx="12"/>
          </p:nvPr>
        </p:nvSpPr>
        <p:spPr/>
        <p:txBody>
          <a:bodyPr/>
          <a:lstStyle/>
          <a:p>
            <a:fld id="{A50D6330-DF89-49B4-B0C2-8064BF078D9E}" type="slidenum">
              <a:rPr lang="sv-SE" smtClean="0"/>
              <a:t>‹#›</a:t>
            </a:fld>
            <a:endParaRPr lang="sv-SE"/>
          </a:p>
        </p:txBody>
      </p:sp>
    </p:spTree>
    <p:extLst>
      <p:ext uri="{BB962C8B-B14F-4D97-AF65-F5344CB8AC3E}">
        <p14:creationId xmlns:p14="http://schemas.microsoft.com/office/powerpoint/2010/main" val="165988366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Rubrik och innehåll">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format</a:t>
            </a:r>
          </a:p>
        </p:txBody>
      </p:sp>
      <p:sp>
        <p:nvSpPr>
          <p:cNvPr id="3" name="Platshållare för innehåll 2"/>
          <p:cNvSpPr>
            <a:spLocks noGrp="1"/>
          </p:cNvSpPr>
          <p:nvPr>
            <p:ph idx="1"/>
          </p:nvPr>
        </p:nvSpPr>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sp>
        <p:nvSpPr>
          <p:cNvPr id="4" name="Platshållare för datum 3"/>
          <p:cNvSpPr>
            <a:spLocks noGrp="1"/>
          </p:cNvSpPr>
          <p:nvPr>
            <p:ph type="dt" sz="half" idx="10"/>
          </p:nvPr>
        </p:nvSpPr>
        <p:spPr/>
        <p:txBody>
          <a:bodyPr/>
          <a:lstStyle/>
          <a:p>
            <a:fld id="{C352849D-F6E0-41DA-BC12-2191D24517DA}" type="datetimeFigureOut">
              <a:rPr lang="sv-SE" smtClean="0"/>
              <a:t>2019-05-12</a:t>
            </a:fld>
            <a:endParaRPr lang="sv-SE"/>
          </a:p>
        </p:txBody>
      </p:sp>
      <p:sp>
        <p:nvSpPr>
          <p:cNvPr id="5" name="Platshållare för sidfot 4"/>
          <p:cNvSpPr>
            <a:spLocks noGrp="1"/>
          </p:cNvSpPr>
          <p:nvPr>
            <p:ph type="ftr" sz="quarter" idx="11"/>
          </p:nvPr>
        </p:nvSpPr>
        <p:spPr/>
        <p:txBody>
          <a:bodyPr/>
          <a:lstStyle/>
          <a:p>
            <a:endParaRPr lang="sv-SE"/>
          </a:p>
        </p:txBody>
      </p:sp>
      <p:sp>
        <p:nvSpPr>
          <p:cNvPr id="6" name="Platshållare för bildnummer 5"/>
          <p:cNvSpPr>
            <a:spLocks noGrp="1"/>
          </p:cNvSpPr>
          <p:nvPr>
            <p:ph type="sldNum" sz="quarter" idx="12"/>
          </p:nvPr>
        </p:nvSpPr>
        <p:spPr/>
        <p:txBody>
          <a:bodyPr/>
          <a:lstStyle/>
          <a:p>
            <a:fld id="{A50D6330-DF89-49B4-B0C2-8064BF078D9E}" type="slidenum">
              <a:rPr lang="sv-SE" smtClean="0"/>
              <a:t>‹#›</a:t>
            </a:fld>
            <a:endParaRPr lang="sv-SE"/>
          </a:p>
        </p:txBody>
      </p:sp>
    </p:spTree>
    <p:extLst>
      <p:ext uri="{BB962C8B-B14F-4D97-AF65-F5344CB8AC3E}">
        <p14:creationId xmlns:p14="http://schemas.microsoft.com/office/powerpoint/2010/main" val="102622953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vsnittsrubrik">
    <p:spTree>
      <p:nvGrpSpPr>
        <p:cNvPr id="1" name=""/>
        <p:cNvGrpSpPr/>
        <p:nvPr/>
      </p:nvGrpSpPr>
      <p:grpSpPr>
        <a:xfrm>
          <a:off x="0" y="0"/>
          <a:ext cx="0" cy="0"/>
          <a:chOff x="0" y="0"/>
          <a:chExt cx="0" cy="0"/>
        </a:xfrm>
      </p:grpSpPr>
      <p:sp>
        <p:nvSpPr>
          <p:cNvPr id="2" name="Rubrik 1"/>
          <p:cNvSpPr>
            <a:spLocks noGrp="1"/>
          </p:cNvSpPr>
          <p:nvPr>
            <p:ph type="title"/>
          </p:nvPr>
        </p:nvSpPr>
        <p:spPr>
          <a:xfrm>
            <a:off x="831850" y="1709738"/>
            <a:ext cx="10515600" cy="2852737"/>
          </a:xfrm>
        </p:spPr>
        <p:txBody>
          <a:bodyPr anchor="b"/>
          <a:lstStyle>
            <a:lvl1pPr>
              <a:defRPr sz="6000"/>
            </a:lvl1pPr>
          </a:lstStyle>
          <a:p>
            <a:r>
              <a:rPr lang="sv-SE"/>
              <a:t>Klicka här för att ändra format</a:t>
            </a:r>
          </a:p>
        </p:txBody>
      </p:sp>
      <p:sp>
        <p:nvSpPr>
          <p:cNvPr id="3" name="Platshållare för text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sv-SE"/>
              <a:t>Redigera format för bakgrundstext</a:t>
            </a:r>
          </a:p>
        </p:txBody>
      </p:sp>
      <p:sp>
        <p:nvSpPr>
          <p:cNvPr id="4" name="Platshållare för datum 3"/>
          <p:cNvSpPr>
            <a:spLocks noGrp="1"/>
          </p:cNvSpPr>
          <p:nvPr>
            <p:ph type="dt" sz="half" idx="10"/>
          </p:nvPr>
        </p:nvSpPr>
        <p:spPr/>
        <p:txBody>
          <a:bodyPr/>
          <a:lstStyle/>
          <a:p>
            <a:fld id="{C352849D-F6E0-41DA-BC12-2191D24517DA}" type="datetimeFigureOut">
              <a:rPr lang="sv-SE" smtClean="0"/>
              <a:t>2019-05-12</a:t>
            </a:fld>
            <a:endParaRPr lang="sv-SE"/>
          </a:p>
        </p:txBody>
      </p:sp>
      <p:sp>
        <p:nvSpPr>
          <p:cNvPr id="5" name="Platshållare för sidfot 4"/>
          <p:cNvSpPr>
            <a:spLocks noGrp="1"/>
          </p:cNvSpPr>
          <p:nvPr>
            <p:ph type="ftr" sz="quarter" idx="11"/>
          </p:nvPr>
        </p:nvSpPr>
        <p:spPr/>
        <p:txBody>
          <a:bodyPr/>
          <a:lstStyle/>
          <a:p>
            <a:endParaRPr lang="sv-SE"/>
          </a:p>
        </p:txBody>
      </p:sp>
      <p:sp>
        <p:nvSpPr>
          <p:cNvPr id="6" name="Platshållare för bildnummer 5"/>
          <p:cNvSpPr>
            <a:spLocks noGrp="1"/>
          </p:cNvSpPr>
          <p:nvPr>
            <p:ph type="sldNum" sz="quarter" idx="12"/>
          </p:nvPr>
        </p:nvSpPr>
        <p:spPr/>
        <p:txBody>
          <a:bodyPr/>
          <a:lstStyle/>
          <a:p>
            <a:fld id="{A50D6330-DF89-49B4-B0C2-8064BF078D9E}" type="slidenum">
              <a:rPr lang="sv-SE" smtClean="0"/>
              <a:t>‹#›</a:t>
            </a:fld>
            <a:endParaRPr lang="sv-SE"/>
          </a:p>
        </p:txBody>
      </p:sp>
    </p:spTree>
    <p:extLst>
      <p:ext uri="{BB962C8B-B14F-4D97-AF65-F5344CB8AC3E}">
        <p14:creationId xmlns:p14="http://schemas.microsoft.com/office/powerpoint/2010/main" val="288132576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vå delar">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format</a:t>
            </a:r>
          </a:p>
        </p:txBody>
      </p:sp>
      <p:sp>
        <p:nvSpPr>
          <p:cNvPr id="3" name="Platshållare för innehåll 2"/>
          <p:cNvSpPr>
            <a:spLocks noGrp="1"/>
          </p:cNvSpPr>
          <p:nvPr>
            <p:ph sz="half" idx="1"/>
          </p:nvPr>
        </p:nvSpPr>
        <p:spPr>
          <a:xfrm>
            <a:off x="838200" y="1825625"/>
            <a:ext cx="5181600" cy="4351338"/>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sp>
        <p:nvSpPr>
          <p:cNvPr id="4" name="Platshållare för innehåll 3"/>
          <p:cNvSpPr>
            <a:spLocks noGrp="1"/>
          </p:cNvSpPr>
          <p:nvPr>
            <p:ph sz="half" idx="2"/>
          </p:nvPr>
        </p:nvSpPr>
        <p:spPr>
          <a:xfrm>
            <a:off x="6172200" y="1825625"/>
            <a:ext cx="5181600" cy="4351338"/>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sp>
        <p:nvSpPr>
          <p:cNvPr id="5" name="Platshållare för datum 4"/>
          <p:cNvSpPr>
            <a:spLocks noGrp="1"/>
          </p:cNvSpPr>
          <p:nvPr>
            <p:ph type="dt" sz="half" idx="10"/>
          </p:nvPr>
        </p:nvSpPr>
        <p:spPr/>
        <p:txBody>
          <a:bodyPr/>
          <a:lstStyle/>
          <a:p>
            <a:fld id="{C352849D-F6E0-41DA-BC12-2191D24517DA}" type="datetimeFigureOut">
              <a:rPr lang="sv-SE" smtClean="0"/>
              <a:t>2019-05-12</a:t>
            </a:fld>
            <a:endParaRPr lang="sv-SE"/>
          </a:p>
        </p:txBody>
      </p:sp>
      <p:sp>
        <p:nvSpPr>
          <p:cNvPr id="6" name="Platshållare för sidfot 5"/>
          <p:cNvSpPr>
            <a:spLocks noGrp="1"/>
          </p:cNvSpPr>
          <p:nvPr>
            <p:ph type="ftr" sz="quarter" idx="11"/>
          </p:nvPr>
        </p:nvSpPr>
        <p:spPr/>
        <p:txBody>
          <a:bodyPr/>
          <a:lstStyle/>
          <a:p>
            <a:endParaRPr lang="sv-SE"/>
          </a:p>
        </p:txBody>
      </p:sp>
      <p:sp>
        <p:nvSpPr>
          <p:cNvPr id="7" name="Platshållare för bildnummer 6"/>
          <p:cNvSpPr>
            <a:spLocks noGrp="1"/>
          </p:cNvSpPr>
          <p:nvPr>
            <p:ph type="sldNum" sz="quarter" idx="12"/>
          </p:nvPr>
        </p:nvSpPr>
        <p:spPr/>
        <p:txBody>
          <a:bodyPr/>
          <a:lstStyle/>
          <a:p>
            <a:fld id="{A50D6330-DF89-49B4-B0C2-8064BF078D9E}" type="slidenum">
              <a:rPr lang="sv-SE" smtClean="0"/>
              <a:t>‹#›</a:t>
            </a:fld>
            <a:endParaRPr lang="sv-SE"/>
          </a:p>
        </p:txBody>
      </p:sp>
    </p:spTree>
    <p:extLst>
      <p:ext uri="{BB962C8B-B14F-4D97-AF65-F5344CB8AC3E}">
        <p14:creationId xmlns:p14="http://schemas.microsoft.com/office/powerpoint/2010/main" val="108866396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Jämförelse">
    <p:spTree>
      <p:nvGrpSpPr>
        <p:cNvPr id="1" name=""/>
        <p:cNvGrpSpPr/>
        <p:nvPr/>
      </p:nvGrpSpPr>
      <p:grpSpPr>
        <a:xfrm>
          <a:off x="0" y="0"/>
          <a:ext cx="0" cy="0"/>
          <a:chOff x="0" y="0"/>
          <a:chExt cx="0" cy="0"/>
        </a:xfrm>
      </p:grpSpPr>
      <p:sp>
        <p:nvSpPr>
          <p:cNvPr id="2" name="Rubrik 1"/>
          <p:cNvSpPr>
            <a:spLocks noGrp="1"/>
          </p:cNvSpPr>
          <p:nvPr>
            <p:ph type="title"/>
          </p:nvPr>
        </p:nvSpPr>
        <p:spPr>
          <a:xfrm>
            <a:off x="839788" y="365125"/>
            <a:ext cx="10515600" cy="1325563"/>
          </a:xfrm>
        </p:spPr>
        <p:txBody>
          <a:bodyPr/>
          <a:lstStyle/>
          <a:p>
            <a:r>
              <a:rPr lang="sv-SE"/>
              <a:t>Klicka här för att ändra format</a:t>
            </a:r>
          </a:p>
        </p:txBody>
      </p:sp>
      <p:sp>
        <p:nvSpPr>
          <p:cNvPr id="3" name="Platshållare för text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Redigera format för bakgrundstext</a:t>
            </a:r>
          </a:p>
        </p:txBody>
      </p:sp>
      <p:sp>
        <p:nvSpPr>
          <p:cNvPr id="4" name="Platshållare för innehåll 3"/>
          <p:cNvSpPr>
            <a:spLocks noGrp="1"/>
          </p:cNvSpPr>
          <p:nvPr>
            <p:ph sz="half" idx="2"/>
          </p:nvPr>
        </p:nvSpPr>
        <p:spPr>
          <a:xfrm>
            <a:off x="839788" y="2505075"/>
            <a:ext cx="5157787" cy="3684588"/>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sp>
        <p:nvSpPr>
          <p:cNvPr id="5" name="Platshållare för text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Redigera format för bakgrundstext</a:t>
            </a:r>
          </a:p>
        </p:txBody>
      </p:sp>
      <p:sp>
        <p:nvSpPr>
          <p:cNvPr id="6" name="Platshållare för innehåll 5"/>
          <p:cNvSpPr>
            <a:spLocks noGrp="1"/>
          </p:cNvSpPr>
          <p:nvPr>
            <p:ph sz="quarter" idx="4"/>
          </p:nvPr>
        </p:nvSpPr>
        <p:spPr>
          <a:xfrm>
            <a:off x="6172200" y="2505075"/>
            <a:ext cx="5183188" cy="3684588"/>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sp>
        <p:nvSpPr>
          <p:cNvPr id="7" name="Platshållare för datum 6"/>
          <p:cNvSpPr>
            <a:spLocks noGrp="1"/>
          </p:cNvSpPr>
          <p:nvPr>
            <p:ph type="dt" sz="half" idx="10"/>
          </p:nvPr>
        </p:nvSpPr>
        <p:spPr/>
        <p:txBody>
          <a:bodyPr/>
          <a:lstStyle/>
          <a:p>
            <a:fld id="{C352849D-F6E0-41DA-BC12-2191D24517DA}" type="datetimeFigureOut">
              <a:rPr lang="sv-SE" smtClean="0"/>
              <a:t>2019-05-12</a:t>
            </a:fld>
            <a:endParaRPr lang="sv-SE"/>
          </a:p>
        </p:txBody>
      </p:sp>
      <p:sp>
        <p:nvSpPr>
          <p:cNvPr id="8" name="Platshållare för sidfot 7"/>
          <p:cNvSpPr>
            <a:spLocks noGrp="1"/>
          </p:cNvSpPr>
          <p:nvPr>
            <p:ph type="ftr" sz="quarter" idx="11"/>
          </p:nvPr>
        </p:nvSpPr>
        <p:spPr/>
        <p:txBody>
          <a:bodyPr/>
          <a:lstStyle/>
          <a:p>
            <a:endParaRPr lang="sv-SE"/>
          </a:p>
        </p:txBody>
      </p:sp>
      <p:sp>
        <p:nvSpPr>
          <p:cNvPr id="9" name="Platshållare för bildnummer 8"/>
          <p:cNvSpPr>
            <a:spLocks noGrp="1"/>
          </p:cNvSpPr>
          <p:nvPr>
            <p:ph type="sldNum" sz="quarter" idx="12"/>
          </p:nvPr>
        </p:nvSpPr>
        <p:spPr/>
        <p:txBody>
          <a:bodyPr/>
          <a:lstStyle/>
          <a:p>
            <a:fld id="{A50D6330-DF89-49B4-B0C2-8064BF078D9E}" type="slidenum">
              <a:rPr lang="sv-SE" smtClean="0"/>
              <a:t>‹#›</a:t>
            </a:fld>
            <a:endParaRPr lang="sv-SE"/>
          </a:p>
        </p:txBody>
      </p:sp>
    </p:spTree>
    <p:extLst>
      <p:ext uri="{BB962C8B-B14F-4D97-AF65-F5344CB8AC3E}">
        <p14:creationId xmlns:p14="http://schemas.microsoft.com/office/powerpoint/2010/main" val="154280401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Endast rubrik">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format</a:t>
            </a:r>
          </a:p>
        </p:txBody>
      </p:sp>
      <p:sp>
        <p:nvSpPr>
          <p:cNvPr id="3" name="Platshållare för datum 2"/>
          <p:cNvSpPr>
            <a:spLocks noGrp="1"/>
          </p:cNvSpPr>
          <p:nvPr>
            <p:ph type="dt" sz="half" idx="10"/>
          </p:nvPr>
        </p:nvSpPr>
        <p:spPr/>
        <p:txBody>
          <a:bodyPr/>
          <a:lstStyle/>
          <a:p>
            <a:fld id="{C352849D-F6E0-41DA-BC12-2191D24517DA}" type="datetimeFigureOut">
              <a:rPr lang="sv-SE" smtClean="0"/>
              <a:t>2019-05-12</a:t>
            </a:fld>
            <a:endParaRPr lang="sv-SE"/>
          </a:p>
        </p:txBody>
      </p:sp>
      <p:sp>
        <p:nvSpPr>
          <p:cNvPr id="4" name="Platshållare för sidfot 3"/>
          <p:cNvSpPr>
            <a:spLocks noGrp="1"/>
          </p:cNvSpPr>
          <p:nvPr>
            <p:ph type="ftr" sz="quarter" idx="11"/>
          </p:nvPr>
        </p:nvSpPr>
        <p:spPr/>
        <p:txBody>
          <a:bodyPr/>
          <a:lstStyle/>
          <a:p>
            <a:endParaRPr lang="sv-SE"/>
          </a:p>
        </p:txBody>
      </p:sp>
      <p:sp>
        <p:nvSpPr>
          <p:cNvPr id="5" name="Platshållare för bildnummer 4"/>
          <p:cNvSpPr>
            <a:spLocks noGrp="1"/>
          </p:cNvSpPr>
          <p:nvPr>
            <p:ph type="sldNum" sz="quarter" idx="12"/>
          </p:nvPr>
        </p:nvSpPr>
        <p:spPr/>
        <p:txBody>
          <a:bodyPr/>
          <a:lstStyle/>
          <a:p>
            <a:fld id="{A50D6330-DF89-49B4-B0C2-8064BF078D9E}" type="slidenum">
              <a:rPr lang="sv-SE" smtClean="0"/>
              <a:t>‹#›</a:t>
            </a:fld>
            <a:endParaRPr lang="sv-SE"/>
          </a:p>
        </p:txBody>
      </p:sp>
    </p:spTree>
    <p:extLst>
      <p:ext uri="{BB962C8B-B14F-4D97-AF65-F5344CB8AC3E}">
        <p14:creationId xmlns:p14="http://schemas.microsoft.com/office/powerpoint/2010/main" val="374245698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Platshållare för datum 1"/>
          <p:cNvSpPr>
            <a:spLocks noGrp="1"/>
          </p:cNvSpPr>
          <p:nvPr>
            <p:ph type="dt" sz="half" idx="10"/>
          </p:nvPr>
        </p:nvSpPr>
        <p:spPr/>
        <p:txBody>
          <a:bodyPr/>
          <a:lstStyle/>
          <a:p>
            <a:fld id="{C352849D-F6E0-41DA-BC12-2191D24517DA}" type="datetimeFigureOut">
              <a:rPr lang="sv-SE" smtClean="0"/>
              <a:t>2019-05-12</a:t>
            </a:fld>
            <a:endParaRPr lang="sv-SE"/>
          </a:p>
        </p:txBody>
      </p:sp>
      <p:sp>
        <p:nvSpPr>
          <p:cNvPr id="3" name="Platshållare för sidfot 2"/>
          <p:cNvSpPr>
            <a:spLocks noGrp="1"/>
          </p:cNvSpPr>
          <p:nvPr>
            <p:ph type="ftr" sz="quarter" idx="11"/>
          </p:nvPr>
        </p:nvSpPr>
        <p:spPr/>
        <p:txBody>
          <a:bodyPr/>
          <a:lstStyle/>
          <a:p>
            <a:endParaRPr lang="sv-SE"/>
          </a:p>
        </p:txBody>
      </p:sp>
      <p:sp>
        <p:nvSpPr>
          <p:cNvPr id="4" name="Platshållare för bildnummer 3"/>
          <p:cNvSpPr>
            <a:spLocks noGrp="1"/>
          </p:cNvSpPr>
          <p:nvPr>
            <p:ph type="sldNum" sz="quarter" idx="12"/>
          </p:nvPr>
        </p:nvSpPr>
        <p:spPr/>
        <p:txBody>
          <a:bodyPr/>
          <a:lstStyle/>
          <a:p>
            <a:fld id="{A50D6330-DF89-49B4-B0C2-8064BF078D9E}" type="slidenum">
              <a:rPr lang="sv-SE" smtClean="0"/>
              <a:t>‹#›</a:t>
            </a:fld>
            <a:endParaRPr lang="sv-SE"/>
          </a:p>
        </p:txBody>
      </p:sp>
    </p:spTree>
    <p:extLst>
      <p:ext uri="{BB962C8B-B14F-4D97-AF65-F5344CB8AC3E}">
        <p14:creationId xmlns:p14="http://schemas.microsoft.com/office/powerpoint/2010/main" val="281554050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Text med bildtext">
    <p:spTree>
      <p:nvGrpSpPr>
        <p:cNvPr id="1" name=""/>
        <p:cNvGrpSpPr/>
        <p:nvPr/>
      </p:nvGrpSpPr>
      <p:grpSpPr>
        <a:xfrm>
          <a:off x="0" y="0"/>
          <a:ext cx="0" cy="0"/>
          <a:chOff x="0" y="0"/>
          <a:chExt cx="0" cy="0"/>
        </a:xfrm>
      </p:grpSpPr>
      <p:sp>
        <p:nvSpPr>
          <p:cNvPr id="2" name="Rubrik 1"/>
          <p:cNvSpPr>
            <a:spLocks noGrp="1"/>
          </p:cNvSpPr>
          <p:nvPr>
            <p:ph type="title"/>
          </p:nvPr>
        </p:nvSpPr>
        <p:spPr>
          <a:xfrm>
            <a:off x="839788" y="457200"/>
            <a:ext cx="3932237" cy="1600200"/>
          </a:xfrm>
        </p:spPr>
        <p:txBody>
          <a:bodyPr anchor="b"/>
          <a:lstStyle>
            <a:lvl1pPr>
              <a:defRPr sz="3200"/>
            </a:lvl1pPr>
          </a:lstStyle>
          <a:p>
            <a:r>
              <a:rPr lang="sv-SE"/>
              <a:t>Klicka här för att ändra format</a:t>
            </a:r>
          </a:p>
        </p:txBody>
      </p:sp>
      <p:sp>
        <p:nvSpPr>
          <p:cNvPr id="3" name="Platshållare för innehåll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sp>
        <p:nvSpPr>
          <p:cNvPr id="4" name="Platshållare för text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v-SE"/>
              <a:t>Redigera format för bakgrundstext</a:t>
            </a:r>
          </a:p>
        </p:txBody>
      </p:sp>
      <p:sp>
        <p:nvSpPr>
          <p:cNvPr id="5" name="Platshållare för datum 4"/>
          <p:cNvSpPr>
            <a:spLocks noGrp="1"/>
          </p:cNvSpPr>
          <p:nvPr>
            <p:ph type="dt" sz="half" idx="10"/>
          </p:nvPr>
        </p:nvSpPr>
        <p:spPr/>
        <p:txBody>
          <a:bodyPr/>
          <a:lstStyle/>
          <a:p>
            <a:fld id="{C352849D-F6E0-41DA-BC12-2191D24517DA}" type="datetimeFigureOut">
              <a:rPr lang="sv-SE" smtClean="0"/>
              <a:t>2019-05-12</a:t>
            </a:fld>
            <a:endParaRPr lang="sv-SE"/>
          </a:p>
        </p:txBody>
      </p:sp>
      <p:sp>
        <p:nvSpPr>
          <p:cNvPr id="6" name="Platshållare för sidfot 5"/>
          <p:cNvSpPr>
            <a:spLocks noGrp="1"/>
          </p:cNvSpPr>
          <p:nvPr>
            <p:ph type="ftr" sz="quarter" idx="11"/>
          </p:nvPr>
        </p:nvSpPr>
        <p:spPr/>
        <p:txBody>
          <a:bodyPr/>
          <a:lstStyle/>
          <a:p>
            <a:endParaRPr lang="sv-SE"/>
          </a:p>
        </p:txBody>
      </p:sp>
      <p:sp>
        <p:nvSpPr>
          <p:cNvPr id="7" name="Platshållare för bildnummer 6"/>
          <p:cNvSpPr>
            <a:spLocks noGrp="1"/>
          </p:cNvSpPr>
          <p:nvPr>
            <p:ph type="sldNum" sz="quarter" idx="12"/>
          </p:nvPr>
        </p:nvSpPr>
        <p:spPr/>
        <p:txBody>
          <a:bodyPr/>
          <a:lstStyle/>
          <a:p>
            <a:fld id="{A50D6330-DF89-49B4-B0C2-8064BF078D9E}" type="slidenum">
              <a:rPr lang="sv-SE" smtClean="0"/>
              <a:t>‹#›</a:t>
            </a:fld>
            <a:endParaRPr lang="sv-SE"/>
          </a:p>
        </p:txBody>
      </p:sp>
    </p:spTree>
    <p:extLst>
      <p:ext uri="{BB962C8B-B14F-4D97-AF65-F5344CB8AC3E}">
        <p14:creationId xmlns:p14="http://schemas.microsoft.com/office/powerpoint/2010/main" val="284231952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ed bildtext">
    <p:spTree>
      <p:nvGrpSpPr>
        <p:cNvPr id="1" name=""/>
        <p:cNvGrpSpPr/>
        <p:nvPr/>
      </p:nvGrpSpPr>
      <p:grpSpPr>
        <a:xfrm>
          <a:off x="0" y="0"/>
          <a:ext cx="0" cy="0"/>
          <a:chOff x="0" y="0"/>
          <a:chExt cx="0" cy="0"/>
        </a:xfrm>
      </p:grpSpPr>
      <p:sp>
        <p:nvSpPr>
          <p:cNvPr id="2" name="Rubrik 1"/>
          <p:cNvSpPr>
            <a:spLocks noGrp="1"/>
          </p:cNvSpPr>
          <p:nvPr>
            <p:ph type="title"/>
          </p:nvPr>
        </p:nvSpPr>
        <p:spPr>
          <a:xfrm>
            <a:off x="839788" y="457200"/>
            <a:ext cx="3932237" cy="1600200"/>
          </a:xfrm>
        </p:spPr>
        <p:txBody>
          <a:bodyPr anchor="b"/>
          <a:lstStyle>
            <a:lvl1pPr>
              <a:defRPr sz="3200"/>
            </a:lvl1pPr>
          </a:lstStyle>
          <a:p>
            <a:r>
              <a:rPr lang="sv-SE"/>
              <a:t>Klicka här för att ändra format</a:t>
            </a:r>
          </a:p>
        </p:txBody>
      </p:sp>
      <p:sp>
        <p:nvSpPr>
          <p:cNvPr id="3" name="Platshållare för bild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sv-SE"/>
          </a:p>
        </p:txBody>
      </p:sp>
      <p:sp>
        <p:nvSpPr>
          <p:cNvPr id="4" name="Platshållare för text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v-SE"/>
              <a:t>Redigera format för bakgrundstext</a:t>
            </a:r>
          </a:p>
        </p:txBody>
      </p:sp>
      <p:sp>
        <p:nvSpPr>
          <p:cNvPr id="5" name="Platshållare för datum 4"/>
          <p:cNvSpPr>
            <a:spLocks noGrp="1"/>
          </p:cNvSpPr>
          <p:nvPr>
            <p:ph type="dt" sz="half" idx="10"/>
          </p:nvPr>
        </p:nvSpPr>
        <p:spPr/>
        <p:txBody>
          <a:bodyPr/>
          <a:lstStyle/>
          <a:p>
            <a:fld id="{C352849D-F6E0-41DA-BC12-2191D24517DA}" type="datetimeFigureOut">
              <a:rPr lang="sv-SE" smtClean="0"/>
              <a:t>2019-05-12</a:t>
            </a:fld>
            <a:endParaRPr lang="sv-SE"/>
          </a:p>
        </p:txBody>
      </p:sp>
      <p:sp>
        <p:nvSpPr>
          <p:cNvPr id="6" name="Platshållare för sidfot 5"/>
          <p:cNvSpPr>
            <a:spLocks noGrp="1"/>
          </p:cNvSpPr>
          <p:nvPr>
            <p:ph type="ftr" sz="quarter" idx="11"/>
          </p:nvPr>
        </p:nvSpPr>
        <p:spPr/>
        <p:txBody>
          <a:bodyPr/>
          <a:lstStyle/>
          <a:p>
            <a:endParaRPr lang="sv-SE"/>
          </a:p>
        </p:txBody>
      </p:sp>
      <p:sp>
        <p:nvSpPr>
          <p:cNvPr id="7" name="Platshållare för bildnummer 6"/>
          <p:cNvSpPr>
            <a:spLocks noGrp="1"/>
          </p:cNvSpPr>
          <p:nvPr>
            <p:ph type="sldNum" sz="quarter" idx="12"/>
          </p:nvPr>
        </p:nvSpPr>
        <p:spPr/>
        <p:txBody>
          <a:bodyPr/>
          <a:lstStyle/>
          <a:p>
            <a:fld id="{A50D6330-DF89-49B4-B0C2-8064BF078D9E}" type="slidenum">
              <a:rPr lang="sv-SE" smtClean="0"/>
              <a:t>‹#›</a:t>
            </a:fld>
            <a:endParaRPr lang="sv-SE"/>
          </a:p>
        </p:txBody>
      </p:sp>
    </p:spTree>
    <p:extLst>
      <p:ext uri="{BB962C8B-B14F-4D97-AF65-F5344CB8AC3E}">
        <p14:creationId xmlns:p14="http://schemas.microsoft.com/office/powerpoint/2010/main" val="348942123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rubrik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sv-SE"/>
              <a:t>Klicka här för att ändra format</a:t>
            </a:r>
          </a:p>
        </p:txBody>
      </p:sp>
      <p:sp>
        <p:nvSpPr>
          <p:cNvPr id="3" name="Platshållare för text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sp>
        <p:nvSpPr>
          <p:cNvPr id="4" name="Platshållare för datum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352849D-F6E0-41DA-BC12-2191D24517DA}" type="datetimeFigureOut">
              <a:rPr lang="sv-SE" smtClean="0"/>
              <a:t>2019-05-12</a:t>
            </a:fld>
            <a:endParaRPr lang="sv-SE"/>
          </a:p>
        </p:txBody>
      </p:sp>
      <p:sp>
        <p:nvSpPr>
          <p:cNvPr id="5" name="Platshållare för sidfot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sv-SE"/>
          </a:p>
        </p:txBody>
      </p:sp>
      <p:sp>
        <p:nvSpPr>
          <p:cNvPr id="6" name="Platshållare för bildnumm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50D6330-DF89-49B4-B0C2-8064BF078D9E}" type="slidenum">
              <a:rPr lang="sv-SE" smtClean="0"/>
              <a:t>‹#›</a:t>
            </a:fld>
            <a:endParaRPr lang="sv-SE"/>
          </a:p>
        </p:txBody>
      </p:sp>
    </p:spTree>
    <p:extLst>
      <p:ext uri="{BB962C8B-B14F-4D97-AF65-F5344CB8AC3E}">
        <p14:creationId xmlns:p14="http://schemas.microsoft.com/office/powerpoint/2010/main" val="165678284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jpeg"/><Relationship Id="rId1" Type="http://schemas.openxmlformats.org/officeDocument/2006/relationships/slideLayout" Target="../slideLayouts/slideLayout7.xml"/><Relationship Id="rId5" Type="http://schemas.openxmlformats.org/officeDocument/2006/relationships/image" Target="../media/image25.jpeg"/><Relationship Id="rId4" Type="http://schemas.openxmlformats.org/officeDocument/2006/relationships/image" Target="../media/image24.jpeg"/></Relationships>
</file>

<file path=ppt/slides/_rels/slide14.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6.jpeg"/><Relationship Id="rId1" Type="http://schemas.openxmlformats.org/officeDocument/2006/relationships/slideLayout" Target="../slideLayouts/slideLayout7.xml"/><Relationship Id="rId4" Type="http://schemas.openxmlformats.org/officeDocument/2006/relationships/image" Target="../media/image28.jpeg"/></Relationships>
</file>

<file path=ppt/slides/_rels/slide15.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29.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image" Target="../media/image31.jpeg"/><Relationship Id="rId1" Type="http://schemas.openxmlformats.org/officeDocument/2006/relationships/slideLayout" Target="../slideLayouts/slideLayout7.xml"/><Relationship Id="rId4" Type="http://schemas.openxmlformats.org/officeDocument/2006/relationships/image" Target="../media/image33.jpeg"/></Relationships>
</file>

<file path=ppt/slides/_rels/slide17.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7.xml"/><Relationship Id="rId4" Type="http://schemas.openxmlformats.org/officeDocument/2006/relationships/image" Target="../media/image8.jpeg"/></Relationships>
</file>

<file path=ppt/slides/_rels/slide6.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7.xml"/><Relationship Id="rId4" Type="http://schemas.openxmlformats.org/officeDocument/2006/relationships/image" Target="../media/image12.jpeg"/></Relationships>
</file>

<file path=ppt/slides/_rels/slide8.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ctrTitle"/>
          </p:nvPr>
        </p:nvSpPr>
        <p:spPr/>
        <p:txBody>
          <a:bodyPr/>
          <a:lstStyle/>
          <a:p>
            <a:r>
              <a:rPr lang="sv-SE" b="1" dirty="0"/>
              <a:t>Våra kyrkogårdar – mötesplatser över seklerna</a:t>
            </a:r>
          </a:p>
        </p:txBody>
      </p:sp>
      <p:sp>
        <p:nvSpPr>
          <p:cNvPr id="3" name="Underrubrik 2"/>
          <p:cNvSpPr>
            <a:spLocks noGrp="1"/>
          </p:cNvSpPr>
          <p:nvPr>
            <p:ph type="subTitle" idx="1"/>
          </p:nvPr>
        </p:nvSpPr>
        <p:spPr/>
        <p:txBody>
          <a:bodyPr/>
          <a:lstStyle/>
          <a:p>
            <a:r>
              <a:rPr lang="sv-SE" dirty="0"/>
              <a:t>Peter Olausson</a:t>
            </a:r>
          </a:p>
          <a:p>
            <a:r>
              <a:rPr lang="sv-SE" dirty="0"/>
              <a:t>Universitetslektor i historia</a:t>
            </a:r>
          </a:p>
          <a:p>
            <a:r>
              <a:rPr lang="sv-SE" dirty="0"/>
              <a:t>Karlstads universitet</a:t>
            </a:r>
          </a:p>
        </p:txBody>
      </p:sp>
    </p:spTree>
    <p:extLst>
      <p:ext uri="{BB962C8B-B14F-4D97-AF65-F5344CB8AC3E}">
        <p14:creationId xmlns:p14="http://schemas.microsoft.com/office/powerpoint/2010/main" val="136824851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Bildobjekt 1"/>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409302" y="348342"/>
            <a:ext cx="3972243" cy="4737463"/>
          </a:xfrm>
          <a:prstGeom prst="rect">
            <a:avLst/>
          </a:prstGeom>
        </p:spPr>
      </p:pic>
      <p:pic>
        <p:nvPicPr>
          <p:cNvPr id="3" name="Bildobjekt 2"/>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251645" y="348343"/>
            <a:ext cx="6304744" cy="4737463"/>
          </a:xfrm>
          <a:prstGeom prst="rect">
            <a:avLst/>
          </a:prstGeom>
        </p:spPr>
      </p:pic>
    </p:spTree>
    <p:extLst>
      <p:ext uri="{BB962C8B-B14F-4D97-AF65-F5344CB8AC3E}">
        <p14:creationId xmlns:p14="http://schemas.microsoft.com/office/powerpoint/2010/main" val="221047755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ktangel 1"/>
          <p:cNvSpPr/>
          <p:nvPr/>
        </p:nvSpPr>
        <p:spPr>
          <a:xfrm>
            <a:off x="609600" y="409528"/>
            <a:ext cx="4005943" cy="3970318"/>
          </a:xfrm>
          <a:prstGeom prst="rect">
            <a:avLst/>
          </a:prstGeom>
        </p:spPr>
        <p:txBody>
          <a:bodyPr wrap="square">
            <a:spAutoFit/>
          </a:bodyPr>
          <a:lstStyle/>
          <a:p>
            <a:pPr>
              <a:spcAft>
                <a:spcPts val="0"/>
              </a:spcAft>
            </a:pPr>
            <a:r>
              <a:rPr lang="sv-SE" sz="3600" b="1" dirty="0">
                <a:latin typeface="Times New Roman" panose="02020603050405020304" pitchFamily="18" charset="0"/>
                <a:ea typeface="Times New Roman" panose="02020603050405020304" pitchFamily="18" charset="0"/>
              </a:rPr>
              <a:t>Kyrkogårdarnas kulturhistoria</a:t>
            </a:r>
          </a:p>
          <a:p>
            <a:pPr>
              <a:spcAft>
                <a:spcPts val="0"/>
              </a:spcAft>
            </a:pPr>
            <a:endParaRPr lang="sv-SE" dirty="0">
              <a:latin typeface="Times New Roman" panose="02020603050405020304" pitchFamily="18" charset="0"/>
              <a:ea typeface="Times New Roman" panose="02020603050405020304" pitchFamily="18" charset="0"/>
            </a:endParaRPr>
          </a:p>
          <a:p>
            <a:pPr marL="342900" lvl="0" indent="-342900">
              <a:spcAft>
                <a:spcPts val="0"/>
              </a:spcAft>
              <a:buFont typeface="Symbol" panose="05050102010706020507" pitchFamily="18" charset="2"/>
              <a:buChar char=""/>
            </a:pPr>
            <a:r>
              <a:rPr lang="sv-SE" dirty="0">
                <a:latin typeface="Times New Roman" panose="02020603050405020304" pitchFamily="18" charset="0"/>
                <a:ea typeface="Times New Roman" panose="02020603050405020304" pitchFamily="18" charset="0"/>
                <a:cs typeface="Times New Roman" panose="02020603050405020304" pitchFamily="18" charset="0"/>
              </a:rPr>
              <a:t>Konst</a:t>
            </a:r>
          </a:p>
          <a:p>
            <a:pPr marL="342900" lvl="0" indent="-342900">
              <a:spcAft>
                <a:spcPts val="0"/>
              </a:spcAft>
              <a:buFont typeface="Symbol" panose="05050102010706020507" pitchFamily="18" charset="2"/>
              <a:buChar char=""/>
            </a:pPr>
            <a:endParaRPr lang="sv-SE" dirty="0">
              <a:latin typeface="Times New Roman" panose="02020603050405020304" pitchFamily="18" charset="0"/>
              <a:ea typeface="Times New Roman" panose="02020603050405020304" pitchFamily="18" charset="0"/>
              <a:cs typeface="Times New Roman" panose="02020603050405020304" pitchFamily="18" charset="0"/>
            </a:endParaRPr>
          </a:p>
          <a:p>
            <a:pPr marL="342900" lvl="0" indent="-342900">
              <a:spcAft>
                <a:spcPts val="0"/>
              </a:spcAft>
              <a:buFont typeface="Symbol" panose="05050102010706020507" pitchFamily="18" charset="2"/>
              <a:buChar char=""/>
            </a:pPr>
            <a:r>
              <a:rPr lang="sv-SE" dirty="0">
                <a:latin typeface="Times New Roman" panose="02020603050405020304" pitchFamily="18" charset="0"/>
                <a:ea typeface="Times New Roman" panose="02020603050405020304" pitchFamily="18" charset="0"/>
                <a:cs typeface="Times New Roman" panose="02020603050405020304" pitchFamily="18" charset="0"/>
              </a:rPr>
              <a:t>Samhällsliv</a:t>
            </a:r>
          </a:p>
          <a:p>
            <a:pPr marL="342900" lvl="0" indent="-342900">
              <a:spcAft>
                <a:spcPts val="0"/>
              </a:spcAft>
              <a:buFont typeface="Symbol" panose="05050102010706020507" pitchFamily="18" charset="2"/>
              <a:buChar char=""/>
            </a:pPr>
            <a:endParaRPr lang="sv-SE" dirty="0">
              <a:latin typeface="Times New Roman" panose="02020603050405020304" pitchFamily="18" charset="0"/>
              <a:ea typeface="Times New Roman" panose="02020603050405020304" pitchFamily="18" charset="0"/>
              <a:cs typeface="Times New Roman" panose="02020603050405020304" pitchFamily="18" charset="0"/>
            </a:endParaRPr>
          </a:p>
          <a:p>
            <a:pPr marL="342900" lvl="0" indent="-342900">
              <a:spcAft>
                <a:spcPts val="0"/>
              </a:spcAft>
              <a:buFont typeface="Symbol" panose="05050102010706020507" pitchFamily="18" charset="2"/>
              <a:buChar char=""/>
            </a:pPr>
            <a:r>
              <a:rPr lang="sv-SE" dirty="0">
                <a:latin typeface="Times New Roman" panose="02020603050405020304" pitchFamily="18" charset="0"/>
                <a:ea typeface="Times New Roman" panose="02020603050405020304" pitchFamily="18" charset="0"/>
                <a:cs typeface="Times New Roman" panose="02020603050405020304" pitchFamily="18" charset="0"/>
              </a:rPr>
              <a:t>Det gröna kulturarvet</a:t>
            </a:r>
          </a:p>
          <a:p>
            <a:pPr marL="342900" lvl="0" indent="-342900">
              <a:spcAft>
                <a:spcPts val="0"/>
              </a:spcAft>
              <a:buFont typeface="Symbol" panose="05050102010706020507" pitchFamily="18" charset="2"/>
              <a:buChar char=""/>
            </a:pPr>
            <a:endParaRPr lang="sv-SE" dirty="0">
              <a:latin typeface="Times New Roman" panose="02020603050405020304" pitchFamily="18" charset="0"/>
              <a:ea typeface="Times New Roman" panose="02020603050405020304" pitchFamily="18" charset="0"/>
              <a:cs typeface="Times New Roman" panose="02020603050405020304" pitchFamily="18" charset="0"/>
            </a:endParaRPr>
          </a:p>
          <a:p>
            <a:pPr marL="342900" lvl="0" indent="-342900">
              <a:spcAft>
                <a:spcPts val="0"/>
              </a:spcAft>
              <a:buFont typeface="Symbol" panose="05050102010706020507" pitchFamily="18" charset="2"/>
              <a:buChar char=""/>
            </a:pPr>
            <a:r>
              <a:rPr lang="sv-SE" dirty="0">
                <a:latin typeface="Times New Roman" panose="02020603050405020304" pitchFamily="18" charset="0"/>
                <a:ea typeface="Times New Roman" panose="02020603050405020304" pitchFamily="18" charset="0"/>
                <a:cs typeface="Times New Roman" panose="02020603050405020304" pitchFamily="18" charset="0"/>
              </a:rPr>
              <a:t>Levnadsödena</a:t>
            </a:r>
          </a:p>
          <a:p>
            <a:pPr marL="342900" lvl="0" indent="-342900">
              <a:spcAft>
                <a:spcPts val="0"/>
              </a:spcAft>
              <a:buFont typeface="Symbol" panose="05050102010706020507" pitchFamily="18" charset="2"/>
              <a:buChar char=""/>
            </a:pPr>
            <a:endParaRPr lang="sv-SE" dirty="0">
              <a:latin typeface="Times New Roman" panose="02020603050405020304" pitchFamily="18" charset="0"/>
              <a:ea typeface="Times New Roman" panose="02020603050405020304" pitchFamily="18" charset="0"/>
              <a:cs typeface="Times New Roman" panose="02020603050405020304" pitchFamily="18" charset="0"/>
            </a:endParaRPr>
          </a:p>
          <a:p>
            <a:pPr marL="342900" lvl="0" indent="-342900">
              <a:spcAft>
                <a:spcPts val="0"/>
              </a:spcAft>
              <a:buFont typeface="Symbol" panose="05050102010706020507" pitchFamily="18" charset="2"/>
              <a:buChar char=""/>
            </a:pPr>
            <a:r>
              <a:rPr lang="sv-SE" dirty="0">
                <a:latin typeface="Times New Roman" panose="02020603050405020304" pitchFamily="18" charset="0"/>
                <a:ea typeface="Times New Roman" panose="02020603050405020304" pitchFamily="18" charset="0"/>
                <a:cs typeface="Times New Roman" panose="02020603050405020304" pitchFamily="18" charset="0"/>
              </a:rPr>
              <a:t>Kyrkogårdarnas seder och bruk</a:t>
            </a:r>
          </a:p>
        </p:txBody>
      </p:sp>
      <p:pic>
        <p:nvPicPr>
          <p:cNvPr id="3" name="Bildobjekt 2"/>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4513648" y="410605"/>
            <a:ext cx="6999084" cy="3900138"/>
          </a:xfrm>
          <a:prstGeom prst="rect">
            <a:avLst/>
          </a:prstGeom>
        </p:spPr>
      </p:pic>
    </p:spTree>
    <p:extLst>
      <p:ext uri="{BB962C8B-B14F-4D97-AF65-F5344CB8AC3E}">
        <p14:creationId xmlns:p14="http://schemas.microsoft.com/office/powerpoint/2010/main" val="101215044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Bildobjekt 1"/>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497905" y="357051"/>
            <a:ext cx="6242530" cy="4248528"/>
          </a:xfrm>
          <a:prstGeom prst="rect">
            <a:avLst/>
          </a:prstGeom>
        </p:spPr>
      </p:pic>
      <p:pic>
        <p:nvPicPr>
          <p:cNvPr id="3" name="Bildobjekt 2"/>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249749" y="357051"/>
            <a:ext cx="4096375" cy="5451566"/>
          </a:xfrm>
          <a:prstGeom prst="rect">
            <a:avLst/>
          </a:prstGeom>
        </p:spPr>
      </p:pic>
    </p:spTree>
    <p:extLst>
      <p:ext uri="{BB962C8B-B14F-4D97-AF65-F5344CB8AC3E}">
        <p14:creationId xmlns:p14="http://schemas.microsoft.com/office/powerpoint/2010/main" val="81998807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Bildobjekt 1"/>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506242" y="357051"/>
            <a:ext cx="3481264" cy="4632960"/>
          </a:xfrm>
          <a:prstGeom prst="rect">
            <a:avLst/>
          </a:prstGeom>
        </p:spPr>
      </p:pic>
      <p:pic>
        <p:nvPicPr>
          <p:cNvPr id="3" name="Bildobjekt 2"/>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458968" y="357050"/>
            <a:ext cx="5725265" cy="4302035"/>
          </a:xfrm>
          <a:prstGeom prst="rect">
            <a:avLst/>
          </a:prstGeom>
        </p:spPr>
      </p:pic>
      <p:pic>
        <p:nvPicPr>
          <p:cNvPr id="4" name="Bildobjekt 3"/>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9284113" y="3291840"/>
            <a:ext cx="2453898" cy="3265714"/>
          </a:xfrm>
          <a:prstGeom prst="rect">
            <a:avLst/>
          </a:prstGeom>
        </p:spPr>
      </p:pic>
      <p:pic>
        <p:nvPicPr>
          <p:cNvPr id="5" name="Bildobjekt 4"/>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4267200" y="3709892"/>
            <a:ext cx="2528092" cy="2847662"/>
          </a:xfrm>
          <a:prstGeom prst="rect">
            <a:avLst/>
          </a:prstGeom>
        </p:spPr>
      </p:pic>
    </p:spTree>
    <p:extLst>
      <p:ext uri="{BB962C8B-B14F-4D97-AF65-F5344CB8AC3E}">
        <p14:creationId xmlns:p14="http://schemas.microsoft.com/office/powerpoint/2010/main" val="58406167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Bildobjekt 1"/>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349486" y="470264"/>
            <a:ext cx="3500895" cy="4659085"/>
          </a:xfrm>
          <a:prstGeom prst="rect">
            <a:avLst/>
          </a:prstGeom>
        </p:spPr>
      </p:pic>
      <p:pic>
        <p:nvPicPr>
          <p:cNvPr id="3" name="Bildobjekt 2"/>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239094" y="470264"/>
            <a:ext cx="3566332" cy="4746170"/>
          </a:xfrm>
          <a:prstGeom prst="rect">
            <a:avLst/>
          </a:prstGeom>
        </p:spPr>
      </p:pic>
      <p:pic>
        <p:nvPicPr>
          <p:cNvPr id="4" name="Bildobjekt 3"/>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8367596" y="470264"/>
            <a:ext cx="3566331" cy="4746170"/>
          </a:xfrm>
          <a:prstGeom prst="rect">
            <a:avLst/>
          </a:prstGeom>
        </p:spPr>
      </p:pic>
    </p:spTree>
    <p:extLst>
      <p:ext uri="{BB962C8B-B14F-4D97-AF65-F5344CB8AC3E}">
        <p14:creationId xmlns:p14="http://schemas.microsoft.com/office/powerpoint/2010/main" val="308290933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Bildobjekt 1"/>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584619" y="566057"/>
            <a:ext cx="4579565" cy="6094608"/>
          </a:xfrm>
          <a:prstGeom prst="rect">
            <a:avLst/>
          </a:prstGeom>
        </p:spPr>
      </p:pic>
      <p:pic>
        <p:nvPicPr>
          <p:cNvPr id="3" name="Bildobjekt 2"/>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878286" y="566056"/>
            <a:ext cx="4579564" cy="6094608"/>
          </a:xfrm>
          <a:prstGeom prst="rect">
            <a:avLst/>
          </a:prstGeom>
        </p:spPr>
      </p:pic>
    </p:spTree>
    <p:extLst>
      <p:ext uri="{BB962C8B-B14F-4D97-AF65-F5344CB8AC3E}">
        <p14:creationId xmlns:p14="http://schemas.microsoft.com/office/powerpoint/2010/main" val="65067278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Bildobjekt 1"/>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465056" y="491088"/>
            <a:ext cx="5326966" cy="2974924"/>
          </a:xfrm>
          <a:prstGeom prst="rect">
            <a:avLst/>
          </a:prstGeom>
        </p:spPr>
      </p:pic>
      <p:pic>
        <p:nvPicPr>
          <p:cNvPr id="3" name="Bildobjekt 2"/>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8682745" y="613008"/>
            <a:ext cx="3237596" cy="4760181"/>
          </a:xfrm>
          <a:prstGeom prst="rect">
            <a:avLst/>
          </a:prstGeom>
        </p:spPr>
      </p:pic>
      <p:pic>
        <p:nvPicPr>
          <p:cNvPr id="4" name="Bildobjekt 3"/>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029109" y="3091542"/>
            <a:ext cx="2593657" cy="3417525"/>
          </a:xfrm>
          <a:prstGeom prst="rect">
            <a:avLst/>
          </a:prstGeom>
        </p:spPr>
      </p:pic>
      <p:sp>
        <p:nvSpPr>
          <p:cNvPr id="5" name="Rektangel 4"/>
          <p:cNvSpPr/>
          <p:nvPr/>
        </p:nvSpPr>
        <p:spPr>
          <a:xfrm>
            <a:off x="4044279" y="3569901"/>
            <a:ext cx="4216952" cy="3139321"/>
          </a:xfrm>
          <a:prstGeom prst="rect">
            <a:avLst/>
          </a:prstGeom>
        </p:spPr>
        <p:txBody>
          <a:bodyPr wrap="square">
            <a:spAutoFit/>
          </a:bodyPr>
          <a:lstStyle/>
          <a:p>
            <a:pPr>
              <a:spcAft>
                <a:spcPts val="0"/>
              </a:spcAft>
            </a:pPr>
            <a:r>
              <a:rPr lang="sv-SE" sz="2400" b="1" dirty="0">
                <a:latin typeface="Times New Roman" panose="02020603050405020304" pitchFamily="18" charset="0"/>
                <a:ea typeface="Times New Roman" panose="02020603050405020304" pitchFamily="18" charset="0"/>
              </a:rPr>
              <a:t>Att rädda kyrkogårdarnas kulturarv</a:t>
            </a:r>
          </a:p>
          <a:p>
            <a:pPr>
              <a:spcAft>
                <a:spcPts val="0"/>
              </a:spcAft>
            </a:pPr>
            <a:endParaRPr lang="sv-SE" sz="2400" b="1" dirty="0">
              <a:latin typeface="Times New Roman" panose="02020603050405020304" pitchFamily="18" charset="0"/>
              <a:ea typeface="Times New Roman" panose="02020603050405020304" pitchFamily="18" charset="0"/>
            </a:endParaRPr>
          </a:p>
          <a:p>
            <a:pPr marL="342900" lvl="0" indent="-342900">
              <a:spcAft>
                <a:spcPts val="0"/>
              </a:spcAft>
              <a:buFont typeface="Symbol" panose="05050102010706020507" pitchFamily="18" charset="2"/>
              <a:buChar char=""/>
            </a:pPr>
            <a:r>
              <a:rPr lang="sv-SE" dirty="0">
                <a:latin typeface="Times New Roman" panose="02020603050405020304" pitchFamily="18" charset="0"/>
                <a:ea typeface="Times New Roman" panose="02020603050405020304" pitchFamily="18" charset="0"/>
                <a:cs typeface="Times New Roman" panose="02020603050405020304" pitchFamily="18" charset="0"/>
              </a:rPr>
              <a:t>Bevarandeplaner</a:t>
            </a:r>
          </a:p>
          <a:p>
            <a:pPr marL="342900" lvl="0" indent="-342900">
              <a:spcAft>
                <a:spcPts val="0"/>
              </a:spcAft>
              <a:buFont typeface="Symbol" panose="05050102010706020507" pitchFamily="18" charset="2"/>
              <a:buChar char=""/>
            </a:pPr>
            <a:endParaRPr lang="sv-SE" dirty="0">
              <a:latin typeface="Times New Roman" panose="02020603050405020304" pitchFamily="18" charset="0"/>
              <a:ea typeface="Times New Roman" panose="02020603050405020304" pitchFamily="18" charset="0"/>
              <a:cs typeface="Times New Roman" panose="02020603050405020304" pitchFamily="18" charset="0"/>
            </a:endParaRPr>
          </a:p>
          <a:p>
            <a:pPr marL="342900" lvl="0" indent="-342900">
              <a:spcAft>
                <a:spcPts val="0"/>
              </a:spcAft>
              <a:buFont typeface="Symbol" panose="05050102010706020507" pitchFamily="18" charset="2"/>
              <a:buChar char=""/>
            </a:pPr>
            <a:r>
              <a:rPr lang="sv-SE" dirty="0">
                <a:latin typeface="Times New Roman" panose="02020603050405020304" pitchFamily="18" charset="0"/>
                <a:ea typeface="Times New Roman" panose="02020603050405020304" pitchFamily="18" charset="0"/>
                <a:cs typeface="Times New Roman" panose="02020603050405020304" pitchFamily="18" charset="0"/>
              </a:rPr>
              <a:t>Intresserade gravrättsinnehavare</a:t>
            </a:r>
          </a:p>
          <a:p>
            <a:pPr marL="342900" lvl="0" indent="-342900">
              <a:spcAft>
                <a:spcPts val="0"/>
              </a:spcAft>
              <a:buFont typeface="Symbol" panose="05050102010706020507" pitchFamily="18" charset="2"/>
              <a:buChar char=""/>
            </a:pPr>
            <a:endParaRPr lang="sv-SE" dirty="0">
              <a:latin typeface="Times New Roman" panose="02020603050405020304" pitchFamily="18" charset="0"/>
              <a:ea typeface="Times New Roman" panose="02020603050405020304" pitchFamily="18" charset="0"/>
              <a:cs typeface="Times New Roman" panose="02020603050405020304" pitchFamily="18" charset="0"/>
            </a:endParaRPr>
          </a:p>
          <a:p>
            <a:pPr marL="342900" lvl="0" indent="-342900">
              <a:spcAft>
                <a:spcPts val="0"/>
              </a:spcAft>
              <a:buFont typeface="Symbol" panose="05050102010706020507" pitchFamily="18" charset="2"/>
              <a:buChar char=""/>
            </a:pPr>
            <a:r>
              <a:rPr lang="sv-SE" dirty="0">
                <a:latin typeface="Times New Roman" panose="02020603050405020304" pitchFamily="18" charset="0"/>
                <a:ea typeface="Times New Roman" panose="02020603050405020304" pitchFamily="18" charset="0"/>
                <a:cs typeface="Times New Roman" panose="02020603050405020304" pitchFamily="18" charset="0"/>
              </a:rPr>
              <a:t>Inventering av levnadsöden</a:t>
            </a:r>
          </a:p>
          <a:p>
            <a:pPr marL="342900" lvl="0" indent="-342900">
              <a:spcAft>
                <a:spcPts val="0"/>
              </a:spcAft>
              <a:buFont typeface="Symbol" panose="05050102010706020507" pitchFamily="18" charset="2"/>
              <a:buChar char=""/>
            </a:pPr>
            <a:endParaRPr lang="sv-SE" dirty="0">
              <a:latin typeface="Times New Roman" panose="02020603050405020304" pitchFamily="18" charset="0"/>
              <a:ea typeface="Times New Roman" panose="02020603050405020304" pitchFamily="18" charset="0"/>
              <a:cs typeface="Times New Roman" panose="02020603050405020304" pitchFamily="18" charset="0"/>
            </a:endParaRPr>
          </a:p>
          <a:p>
            <a:pPr marL="342900" lvl="0" indent="-342900">
              <a:spcAft>
                <a:spcPts val="0"/>
              </a:spcAft>
              <a:buFont typeface="Symbol" panose="05050102010706020507" pitchFamily="18" charset="2"/>
              <a:buChar char=""/>
            </a:pPr>
            <a:r>
              <a:rPr lang="sv-SE" dirty="0">
                <a:latin typeface="Times New Roman" panose="02020603050405020304" pitchFamily="18" charset="0"/>
                <a:ea typeface="Times New Roman" panose="02020603050405020304" pitchFamily="18" charset="0"/>
                <a:cs typeface="Times New Roman" panose="02020603050405020304" pitchFamily="18" charset="0"/>
              </a:rPr>
              <a:t>kyrkogårdsvandringar</a:t>
            </a:r>
          </a:p>
        </p:txBody>
      </p:sp>
    </p:spTree>
    <p:extLst>
      <p:ext uri="{BB962C8B-B14F-4D97-AF65-F5344CB8AC3E}">
        <p14:creationId xmlns:p14="http://schemas.microsoft.com/office/powerpoint/2010/main" val="266861532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Bildobjekt 1"/>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7144541" y="226422"/>
            <a:ext cx="4603514" cy="6126480"/>
          </a:xfrm>
          <a:prstGeom prst="rect">
            <a:avLst/>
          </a:prstGeom>
        </p:spPr>
      </p:pic>
      <p:sp>
        <p:nvSpPr>
          <p:cNvPr id="3" name="Rektangel 2"/>
          <p:cNvSpPr/>
          <p:nvPr/>
        </p:nvSpPr>
        <p:spPr>
          <a:xfrm>
            <a:off x="464598" y="226422"/>
            <a:ext cx="6096000" cy="3693319"/>
          </a:xfrm>
          <a:prstGeom prst="rect">
            <a:avLst/>
          </a:prstGeom>
        </p:spPr>
        <p:txBody>
          <a:bodyPr>
            <a:spAutoFit/>
          </a:bodyPr>
          <a:lstStyle/>
          <a:p>
            <a:pPr>
              <a:spcAft>
                <a:spcPts val="0"/>
              </a:spcAft>
            </a:pPr>
            <a:r>
              <a:rPr lang="sv-SE" sz="3600" b="1" dirty="0" err="1">
                <a:latin typeface="Times New Roman" panose="02020603050405020304" pitchFamily="18" charset="0"/>
                <a:ea typeface="Times New Roman" panose="02020603050405020304" pitchFamily="18" charset="0"/>
              </a:rPr>
              <a:t>Tutankhamon</a:t>
            </a:r>
            <a:r>
              <a:rPr lang="sv-SE" sz="3600" b="1" dirty="0">
                <a:latin typeface="Times New Roman" panose="02020603050405020304" pitchFamily="18" charset="0"/>
                <a:ea typeface="Times New Roman" panose="02020603050405020304" pitchFamily="18" charset="0"/>
              </a:rPr>
              <a:t> i Gillberga</a:t>
            </a:r>
            <a:endParaRPr lang="sv-SE" sz="3600" dirty="0">
              <a:latin typeface="Times New Roman" panose="02020603050405020304" pitchFamily="18" charset="0"/>
              <a:ea typeface="Times New Roman" panose="02020603050405020304" pitchFamily="18" charset="0"/>
            </a:endParaRPr>
          </a:p>
          <a:p>
            <a:pPr>
              <a:spcAft>
                <a:spcPts val="0"/>
              </a:spcAft>
            </a:pPr>
            <a:r>
              <a:rPr lang="sv-SE" dirty="0">
                <a:latin typeface="Times New Roman" panose="02020603050405020304" pitchFamily="18" charset="0"/>
                <a:ea typeface="Times New Roman" panose="02020603050405020304" pitchFamily="18" charset="0"/>
              </a:rPr>
              <a:t> </a:t>
            </a:r>
          </a:p>
          <a:p>
            <a:r>
              <a:rPr lang="sv-SE" sz="2000" dirty="0">
                <a:latin typeface="Times New Roman" panose="02020603050405020304" pitchFamily="18" charset="0"/>
                <a:ea typeface="Times New Roman" panose="02020603050405020304" pitchFamily="18" charset="0"/>
              </a:rPr>
              <a:t>”Jag vet inte hur det var att öppna </a:t>
            </a:r>
            <a:r>
              <a:rPr lang="sv-SE" sz="2000" dirty="0" err="1">
                <a:latin typeface="Times New Roman" panose="02020603050405020304" pitchFamily="18" charset="0"/>
                <a:ea typeface="Times New Roman" panose="02020603050405020304" pitchFamily="18" charset="0"/>
              </a:rPr>
              <a:t>Tutankhamons</a:t>
            </a:r>
            <a:r>
              <a:rPr lang="sv-SE" sz="2000" dirty="0">
                <a:latin typeface="Times New Roman" panose="02020603050405020304" pitchFamily="18" charset="0"/>
                <a:ea typeface="Times New Roman" panose="02020603050405020304" pitchFamily="18" charset="0"/>
              </a:rPr>
              <a:t> grav och vara bland de första människorna att kliva ner i det mångtusenåriga, guldskimrande schaktet i Egypten – mer än att det måste ha varit en upplevelse som de som var med aldrig glömde. Det är kanske att förhäva både sig själv och Värmland att säga att jag varit med om något liknande i sommar, men mötet med den ”nya” gravstenen i Gillbergas bårhus var också ett sådant jag alltid kommer att komma ihåg.”</a:t>
            </a:r>
            <a:endParaRPr lang="sv-SE" sz="2000" dirty="0"/>
          </a:p>
        </p:txBody>
      </p:sp>
    </p:spTree>
    <p:extLst>
      <p:ext uri="{BB962C8B-B14F-4D97-AF65-F5344CB8AC3E}">
        <p14:creationId xmlns:p14="http://schemas.microsoft.com/office/powerpoint/2010/main" val="311668040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ktangel 1"/>
          <p:cNvSpPr/>
          <p:nvPr/>
        </p:nvSpPr>
        <p:spPr>
          <a:xfrm>
            <a:off x="457200" y="495300"/>
            <a:ext cx="5273040" cy="4247317"/>
          </a:xfrm>
          <a:prstGeom prst="rect">
            <a:avLst/>
          </a:prstGeom>
        </p:spPr>
        <p:txBody>
          <a:bodyPr wrap="square">
            <a:spAutoFit/>
          </a:bodyPr>
          <a:lstStyle/>
          <a:p>
            <a:pPr>
              <a:spcAft>
                <a:spcPts val="0"/>
              </a:spcAft>
            </a:pPr>
            <a:r>
              <a:rPr lang="en-US" sz="3200" b="1" dirty="0" err="1">
                <a:latin typeface="Times New Roman" panose="02020603050405020304" pitchFamily="18" charset="0"/>
                <a:ea typeface="Times New Roman" panose="02020603050405020304" pitchFamily="18" charset="0"/>
              </a:rPr>
              <a:t>Begravningarnas</a:t>
            </a:r>
            <a:r>
              <a:rPr lang="en-US" sz="3200" b="1" dirty="0">
                <a:latin typeface="Times New Roman" panose="02020603050405020304" pitchFamily="18" charset="0"/>
                <a:ea typeface="Times New Roman" panose="02020603050405020304" pitchFamily="18" charset="0"/>
              </a:rPr>
              <a:t> </a:t>
            </a:r>
            <a:r>
              <a:rPr lang="en-US" sz="3200" b="1" dirty="0" err="1">
                <a:latin typeface="Times New Roman" panose="02020603050405020304" pitchFamily="18" charset="0"/>
                <a:ea typeface="Times New Roman" panose="02020603050405020304" pitchFamily="18" charset="0"/>
              </a:rPr>
              <a:t>historia</a:t>
            </a:r>
            <a:endParaRPr lang="sv-SE" sz="3200" b="1" dirty="0">
              <a:latin typeface="Times New Roman" panose="02020603050405020304" pitchFamily="18" charset="0"/>
              <a:ea typeface="Times New Roman" panose="02020603050405020304" pitchFamily="18" charset="0"/>
            </a:endParaRPr>
          </a:p>
          <a:p>
            <a:pPr>
              <a:spcAft>
                <a:spcPts val="0"/>
              </a:spcAft>
            </a:pPr>
            <a:r>
              <a:rPr lang="en-US" dirty="0">
                <a:latin typeface="Times New Roman" panose="02020603050405020304" pitchFamily="18" charset="0"/>
                <a:ea typeface="Times New Roman" panose="02020603050405020304" pitchFamily="18" charset="0"/>
              </a:rPr>
              <a:t> </a:t>
            </a:r>
            <a:endParaRPr lang="sv-SE" dirty="0">
              <a:latin typeface="Times New Roman" panose="02020603050405020304" pitchFamily="18" charset="0"/>
              <a:ea typeface="Times New Roman" panose="02020603050405020304" pitchFamily="18" charset="0"/>
            </a:endParaRPr>
          </a:p>
          <a:p>
            <a:pPr marL="342900" lvl="0" indent="-342900">
              <a:spcAft>
                <a:spcPts val="0"/>
              </a:spcAft>
              <a:buFont typeface="Symbol" panose="05050102010706020507" pitchFamily="18" charset="2"/>
              <a:buChar char=""/>
            </a:pPr>
            <a:r>
              <a:rPr lang="en-US" sz="2000" dirty="0">
                <a:latin typeface="Times New Roman" panose="02020603050405020304" pitchFamily="18" charset="0"/>
                <a:ea typeface="Times New Roman" panose="02020603050405020304" pitchFamily="18" charset="0"/>
                <a:cs typeface="Times New Roman" panose="02020603050405020304" pitchFamily="18" charset="0"/>
              </a:rPr>
              <a:t>De </a:t>
            </a:r>
            <a:r>
              <a:rPr lang="en-US" sz="2000" dirty="0" err="1">
                <a:latin typeface="Times New Roman" panose="02020603050405020304" pitchFamily="18" charset="0"/>
                <a:ea typeface="Times New Roman" panose="02020603050405020304" pitchFamily="18" charset="0"/>
                <a:cs typeface="Times New Roman" panose="02020603050405020304" pitchFamily="18" charset="0"/>
              </a:rPr>
              <a:t>forntida</a:t>
            </a:r>
            <a:r>
              <a:rPr lang="en-US" sz="20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cs typeface="Times New Roman" panose="02020603050405020304" pitchFamily="18" charset="0"/>
              </a:rPr>
              <a:t>grottornas</a:t>
            </a:r>
            <a:r>
              <a:rPr lang="en-US" sz="20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cs typeface="Times New Roman" panose="02020603050405020304" pitchFamily="18" charset="0"/>
              </a:rPr>
              <a:t>vittnesbörd</a:t>
            </a:r>
            <a:endParaRPr lang="en-US" sz="2000" dirty="0">
              <a:latin typeface="Times New Roman" panose="02020603050405020304" pitchFamily="18" charset="0"/>
              <a:ea typeface="Times New Roman" panose="02020603050405020304" pitchFamily="18" charset="0"/>
              <a:cs typeface="Times New Roman" panose="02020603050405020304" pitchFamily="18" charset="0"/>
            </a:endParaRPr>
          </a:p>
          <a:p>
            <a:pPr marL="342900" lvl="0" indent="-342900">
              <a:spcAft>
                <a:spcPts val="0"/>
              </a:spcAft>
              <a:buFont typeface="Symbol" panose="05050102010706020507" pitchFamily="18" charset="2"/>
              <a:buChar char=""/>
            </a:pPr>
            <a:endParaRPr lang="sv-SE" sz="2000" dirty="0">
              <a:latin typeface="Times New Roman" panose="02020603050405020304" pitchFamily="18" charset="0"/>
              <a:ea typeface="Times New Roman" panose="02020603050405020304" pitchFamily="18" charset="0"/>
              <a:cs typeface="Times New Roman" panose="02020603050405020304" pitchFamily="18" charset="0"/>
            </a:endParaRPr>
          </a:p>
          <a:p>
            <a:pPr marL="342900" lvl="0" indent="-342900">
              <a:spcAft>
                <a:spcPts val="0"/>
              </a:spcAft>
              <a:buFont typeface="Symbol" panose="05050102010706020507" pitchFamily="18" charset="2"/>
              <a:buChar char=""/>
            </a:pPr>
            <a:r>
              <a:rPr lang="en-US" sz="2000" dirty="0" err="1">
                <a:latin typeface="Times New Roman" panose="02020603050405020304" pitchFamily="18" charset="0"/>
                <a:ea typeface="Times New Roman" panose="02020603050405020304" pitchFamily="18" charset="0"/>
                <a:cs typeface="Times New Roman" panose="02020603050405020304" pitchFamily="18" charset="0"/>
              </a:rPr>
              <a:t>Gravhögar</a:t>
            </a:r>
            <a:r>
              <a:rPr lang="en-US" sz="20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cs typeface="Times New Roman" panose="02020603050405020304" pitchFamily="18" charset="0"/>
              </a:rPr>
              <a:t>och</a:t>
            </a:r>
            <a:r>
              <a:rPr lang="en-US" sz="2000" dirty="0">
                <a:latin typeface="Times New Roman" panose="02020603050405020304" pitchFamily="18" charset="0"/>
                <a:ea typeface="Times New Roman" panose="02020603050405020304" pitchFamily="18" charset="0"/>
                <a:cs typeface="Times New Roman" panose="02020603050405020304" pitchFamily="18" charset="0"/>
              </a:rPr>
              <a:t> kummel</a:t>
            </a:r>
          </a:p>
          <a:p>
            <a:pPr marL="342900" lvl="0" indent="-342900">
              <a:spcAft>
                <a:spcPts val="0"/>
              </a:spcAft>
              <a:buFont typeface="Symbol" panose="05050102010706020507" pitchFamily="18" charset="2"/>
              <a:buChar char=""/>
            </a:pPr>
            <a:endParaRPr lang="sv-SE" sz="2000" dirty="0">
              <a:latin typeface="Times New Roman" panose="02020603050405020304" pitchFamily="18" charset="0"/>
              <a:ea typeface="Times New Roman" panose="02020603050405020304" pitchFamily="18" charset="0"/>
              <a:cs typeface="Times New Roman" panose="02020603050405020304" pitchFamily="18" charset="0"/>
            </a:endParaRPr>
          </a:p>
          <a:p>
            <a:pPr marL="342900" lvl="0" indent="-342900">
              <a:spcAft>
                <a:spcPts val="0"/>
              </a:spcAft>
              <a:buFont typeface="Symbol" panose="05050102010706020507" pitchFamily="18" charset="2"/>
              <a:buChar char=""/>
            </a:pPr>
            <a:r>
              <a:rPr lang="en-US" sz="2000" dirty="0" err="1">
                <a:latin typeface="Times New Roman" panose="02020603050405020304" pitchFamily="18" charset="0"/>
                <a:ea typeface="Times New Roman" panose="02020603050405020304" pitchFamily="18" charset="0"/>
                <a:cs typeface="Times New Roman" panose="02020603050405020304" pitchFamily="18" charset="0"/>
              </a:rPr>
              <a:t>Pyramiderna</a:t>
            </a:r>
            <a:endParaRPr lang="en-US" sz="2000" dirty="0">
              <a:latin typeface="Times New Roman" panose="02020603050405020304" pitchFamily="18" charset="0"/>
              <a:ea typeface="Times New Roman" panose="02020603050405020304" pitchFamily="18" charset="0"/>
              <a:cs typeface="Times New Roman" panose="02020603050405020304" pitchFamily="18" charset="0"/>
            </a:endParaRPr>
          </a:p>
          <a:p>
            <a:pPr marL="342900" lvl="0" indent="-342900">
              <a:spcAft>
                <a:spcPts val="0"/>
              </a:spcAft>
              <a:buFont typeface="Symbol" panose="05050102010706020507" pitchFamily="18" charset="2"/>
              <a:buChar char=""/>
            </a:pPr>
            <a:endParaRPr lang="sv-SE" sz="2000" dirty="0">
              <a:latin typeface="Times New Roman" panose="02020603050405020304" pitchFamily="18" charset="0"/>
              <a:ea typeface="Times New Roman" panose="02020603050405020304" pitchFamily="18" charset="0"/>
              <a:cs typeface="Times New Roman" panose="02020603050405020304" pitchFamily="18" charset="0"/>
            </a:endParaRPr>
          </a:p>
          <a:p>
            <a:pPr marL="342900" lvl="0" indent="-342900">
              <a:spcAft>
                <a:spcPts val="0"/>
              </a:spcAft>
              <a:buFont typeface="Symbol" panose="05050102010706020507" pitchFamily="18" charset="2"/>
              <a:buChar char=""/>
            </a:pPr>
            <a:r>
              <a:rPr lang="en-US" sz="2000" dirty="0" err="1">
                <a:latin typeface="Times New Roman" panose="02020603050405020304" pitchFamily="18" charset="0"/>
                <a:ea typeface="Times New Roman" panose="02020603050405020304" pitchFamily="18" charset="0"/>
                <a:cs typeface="Times New Roman" panose="02020603050405020304" pitchFamily="18" charset="0"/>
              </a:rPr>
              <a:t>Antikens</a:t>
            </a:r>
            <a:r>
              <a:rPr lang="en-US" sz="20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cs typeface="Times New Roman" panose="02020603050405020304" pitchFamily="18" charset="0"/>
              </a:rPr>
              <a:t>begravningsplatser</a:t>
            </a:r>
            <a:endParaRPr lang="en-US" sz="2000" dirty="0">
              <a:latin typeface="Times New Roman" panose="02020603050405020304" pitchFamily="18" charset="0"/>
              <a:ea typeface="Times New Roman" panose="02020603050405020304" pitchFamily="18" charset="0"/>
              <a:cs typeface="Times New Roman" panose="02020603050405020304" pitchFamily="18" charset="0"/>
            </a:endParaRPr>
          </a:p>
          <a:p>
            <a:pPr marL="342900" lvl="0" indent="-342900">
              <a:spcAft>
                <a:spcPts val="0"/>
              </a:spcAft>
              <a:buFont typeface="Symbol" panose="05050102010706020507" pitchFamily="18" charset="2"/>
              <a:buChar char=""/>
            </a:pPr>
            <a:endParaRPr lang="sv-SE" sz="2000" dirty="0">
              <a:latin typeface="Times New Roman" panose="02020603050405020304" pitchFamily="18" charset="0"/>
              <a:ea typeface="Times New Roman" panose="02020603050405020304" pitchFamily="18" charset="0"/>
              <a:cs typeface="Times New Roman" panose="02020603050405020304" pitchFamily="18" charset="0"/>
            </a:endParaRPr>
          </a:p>
          <a:p>
            <a:pPr marL="342900" lvl="0" indent="-342900">
              <a:spcAft>
                <a:spcPts val="0"/>
              </a:spcAft>
              <a:buFont typeface="Symbol" panose="05050102010706020507" pitchFamily="18" charset="2"/>
              <a:buChar char=""/>
            </a:pPr>
            <a:r>
              <a:rPr lang="en-US" sz="2000" dirty="0" err="1">
                <a:latin typeface="Times New Roman" panose="02020603050405020304" pitchFamily="18" charset="0"/>
                <a:ea typeface="Times New Roman" panose="02020603050405020304" pitchFamily="18" charset="0"/>
                <a:cs typeface="Times New Roman" panose="02020603050405020304" pitchFamily="18" charset="0"/>
              </a:rPr>
              <a:t>Dödshusen</a:t>
            </a:r>
            <a:endParaRPr lang="en-US" sz="2000" dirty="0">
              <a:latin typeface="Times New Roman" panose="02020603050405020304" pitchFamily="18" charset="0"/>
              <a:ea typeface="Times New Roman" panose="02020603050405020304" pitchFamily="18" charset="0"/>
              <a:cs typeface="Times New Roman" panose="02020603050405020304" pitchFamily="18" charset="0"/>
            </a:endParaRPr>
          </a:p>
          <a:p>
            <a:pPr marL="342900" lvl="0" indent="-342900">
              <a:spcAft>
                <a:spcPts val="0"/>
              </a:spcAft>
              <a:buFont typeface="Symbol" panose="05050102010706020507" pitchFamily="18" charset="2"/>
              <a:buChar char=""/>
            </a:pPr>
            <a:endParaRPr lang="sv-SE" sz="2000" dirty="0">
              <a:latin typeface="Times New Roman" panose="02020603050405020304" pitchFamily="18" charset="0"/>
              <a:ea typeface="Times New Roman" panose="02020603050405020304" pitchFamily="18" charset="0"/>
              <a:cs typeface="Times New Roman" panose="02020603050405020304" pitchFamily="18" charset="0"/>
            </a:endParaRPr>
          </a:p>
          <a:p>
            <a:pPr marL="342900" lvl="0" indent="-342900">
              <a:spcAft>
                <a:spcPts val="0"/>
              </a:spcAft>
              <a:buFont typeface="Symbol" panose="05050102010706020507" pitchFamily="18" charset="2"/>
              <a:buChar char=""/>
            </a:pPr>
            <a:r>
              <a:rPr lang="sv-SE" sz="2000" dirty="0">
                <a:latin typeface="Times New Roman" panose="02020603050405020304" pitchFamily="18" charset="0"/>
                <a:ea typeface="Times New Roman" panose="02020603050405020304" pitchFamily="18" charset="0"/>
                <a:cs typeface="Times New Roman" panose="02020603050405020304" pitchFamily="18" charset="0"/>
              </a:rPr>
              <a:t>Dösarna, gånggrifterna och de dödas fester</a:t>
            </a:r>
          </a:p>
        </p:txBody>
      </p:sp>
      <p:pic>
        <p:nvPicPr>
          <p:cNvPr id="3" name="Bildobjekt 2"/>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8583930" y="583066"/>
            <a:ext cx="2705100" cy="1685925"/>
          </a:xfrm>
          <a:prstGeom prst="rect">
            <a:avLst/>
          </a:prstGeom>
        </p:spPr>
      </p:pic>
      <p:pic>
        <p:nvPicPr>
          <p:cNvPr id="4" name="Bildobjekt 3"/>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601403" y="2943496"/>
            <a:ext cx="3522055" cy="3457303"/>
          </a:xfrm>
          <a:prstGeom prst="rect">
            <a:avLst/>
          </a:prstGeom>
        </p:spPr>
      </p:pic>
    </p:spTree>
    <p:extLst>
      <p:ext uri="{BB962C8B-B14F-4D97-AF65-F5344CB8AC3E}">
        <p14:creationId xmlns:p14="http://schemas.microsoft.com/office/powerpoint/2010/main" val="284065296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ktangel 1"/>
          <p:cNvSpPr/>
          <p:nvPr/>
        </p:nvSpPr>
        <p:spPr>
          <a:xfrm>
            <a:off x="495300" y="628650"/>
            <a:ext cx="8091351" cy="4247317"/>
          </a:xfrm>
          <a:prstGeom prst="rect">
            <a:avLst/>
          </a:prstGeom>
        </p:spPr>
        <p:txBody>
          <a:bodyPr wrap="square">
            <a:spAutoFit/>
          </a:bodyPr>
          <a:lstStyle/>
          <a:p>
            <a:pPr>
              <a:spcAft>
                <a:spcPts val="0"/>
              </a:spcAft>
            </a:pPr>
            <a:r>
              <a:rPr lang="sv-SE" sz="3600" dirty="0">
                <a:latin typeface="Times New Roman" panose="02020603050405020304" pitchFamily="18" charset="0"/>
                <a:ea typeface="Times New Roman" panose="02020603050405020304" pitchFamily="18" charset="0"/>
              </a:rPr>
              <a:t>Från hedniska till kristna begravningsseder</a:t>
            </a:r>
          </a:p>
          <a:p>
            <a:pPr>
              <a:spcAft>
                <a:spcPts val="0"/>
              </a:spcAft>
            </a:pPr>
            <a:r>
              <a:rPr lang="sv-SE" sz="3600" dirty="0">
                <a:latin typeface="Times New Roman" panose="02020603050405020304" pitchFamily="18" charset="0"/>
                <a:ea typeface="Times New Roman" panose="02020603050405020304" pitchFamily="18" charset="0"/>
              </a:rPr>
              <a:t> </a:t>
            </a:r>
          </a:p>
          <a:p>
            <a:pPr marL="342900" lvl="0" indent="-342900">
              <a:spcAft>
                <a:spcPts val="0"/>
              </a:spcAft>
              <a:buFont typeface="Symbol" panose="05050102010706020507" pitchFamily="18" charset="2"/>
              <a:buChar char=""/>
            </a:pPr>
            <a:r>
              <a:rPr lang="sv-SE" sz="2000" dirty="0">
                <a:latin typeface="Times New Roman" panose="02020603050405020304" pitchFamily="18" charset="0"/>
                <a:ea typeface="Times New Roman" panose="02020603050405020304" pitchFamily="18" charset="0"/>
                <a:cs typeface="Times New Roman" panose="02020603050405020304" pitchFamily="18" charset="0"/>
              </a:rPr>
              <a:t>Gorms och Tyras grav</a:t>
            </a:r>
          </a:p>
          <a:p>
            <a:pPr marL="342900" lvl="0" indent="-342900">
              <a:spcAft>
                <a:spcPts val="0"/>
              </a:spcAft>
              <a:buFont typeface="Symbol" panose="05050102010706020507" pitchFamily="18" charset="2"/>
              <a:buChar char=""/>
            </a:pPr>
            <a:endParaRPr lang="sv-SE" sz="2000" dirty="0">
              <a:latin typeface="Times New Roman" panose="02020603050405020304" pitchFamily="18" charset="0"/>
              <a:ea typeface="Times New Roman" panose="02020603050405020304" pitchFamily="18" charset="0"/>
              <a:cs typeface="Times New Roman" panose="02020603050405020304" pitchFamily="18" charset="0"/>
            </a:endParaRPr>
          </a:p>
          <a:p>
            <a:pPr marL="342900" lvl="0" indent="-342900">
              <a:spcAft>
                <a:spcPts val="0"/>
              </a:spcAft>
              <a:buFont typeface="Symbol" panose="05050102010706020507" pitchFamily="18" charset="2"/>
              <a:buChar char=""/>
            </a:pPr>
            <a:r>
              <a:rPr lang="sv-SE" sz="2000" dirty="0">
                <a:latin typeface="Times New Roman" panose="02020603050405020304" pitchFamily="18" charset="0"/>
                <a:ea typeface="Times New Roman" panose="02020603050405020304" pitchFamily="18" charset="0"/>
                <a:cs typeface="Times New Roman" panose="02020603050405020304" pitchFamily="18" charset="0"/>
              </a:rPr>
              <a:t>Från brännbegravningar till jordbegravningar</a:t>
            </a:r>
          </a:p>
          <a:p>
            <a:pPr marL="342900" lvl="0" indent="-342900">
              <a:spcAft>
                <a:spcPts val="0"/>
              </a:spcAft>
              <a:buFont typeface="Symbol" panose="05050102010706020507" pitchFamily="18" charset="2"/>
              <a:buChar char=""/>
            </a:pPr>
            <a:endParaRPr lang="sv-SE" sz="2000" dirty="0">
              <a:latin typeface="Times New Roman" panose="02020603050405020304" pitchFamily="18" charset="0"/>
              <a:ea typeface="Times New Roman" panose="02020603050405020304" pitchFamily="18" charset="0"/>
              <a:cs typeface="Times New Roman" panose="02020603050405020304" pitchFamily="18" charset="0"/>
            </a:endParaRPr>
          </a:p>
          <a:p>
            <a:pPr marL="342900" lvl="0" indent="-342900">
              <a:spcAft>
                <a:spcPts val="0"/>
              </a:spcAft>
              <a:buFont typeface="Symbol" panose="05050102010706020507" pitchFamily="18" charset="2"/>
              <a:buChar char=""/>
            </a:pPr>
            <a:r>
              <a:rPr lang="sv-SE" sz="2000" dirty="0">
                <a:latin typeface="Times New Roman" panose="02020603050405020304" pitchFamily="18" charset="0"/>
                <a:ea typeface="Times New Roman" panose="02020603050405020304" pitchFamily="18" charset="0"/>
                <a:cs typeface="Times New Roman" panose="02020603050405020304" pitchFamily="18" charset="0"/>
              </a:rPr>
              <a:t>Kyrkorna mitt på gravfälten</a:t>
            </a:r>
          </a:p>
          <a:p>
            <a:pPr marL="342900" lvl="0" indent="-342900">
              <a:spcAft>
                <a:spcPts val="0"/>
              </a:spcAft>
              <a:buFont typeface="Symbol" panose="05050102010706020507" pitchFamily="18" charset="2"/>
              <a:buChar char=""/>
            </a:pPr>
            <a:endParaRPr lang="sv-SE" sz="2000" dirty="0">
              <a:latin typeface="Times New Roman" panose="02020603050405020304" pitchFamily="18" charset="0"/>
              <a:ea typeface="Times New Roman" panose="02020603050405020304" pitchFamily="18" charset="0"/>
              <a:cs typeface="Times New Roman" panose="02020603050405020304" pitchFamily="18" charset="0"/>
            </a:endParaRPr>
          </a:p>
          <a:p>
            <a:pPr marL="342900" lvl="0" indent="-342900">
              <a:spcAft>
                <a:spcPts val="0"/>
              </a:spcAft>
              <a:buFont typeface="Symbol" panose="05050102010706020507" pitchFamily="18" charset="2"/>
              <a:buChar char=""/>
            </a:pPr>
            <a:r>
              <a:rPr lang="sv-SE" sz="2000" dirty="0">
                <a:latin typeface="Times New Roman" panose="02020603050405020304" pitchFamily="18" charset="0"/>
                <a:ea typeface="Times New Roman" panose="02020603050405020304" pitchFamily="18" charset="0"/>
                <a:cs typeface="Times New Roman" panose="02020603050405020304" pitchFamily="18" charset="0"/>
              </a:rPr>
              <a:t>Centrala bygdebegravningar</a:t>
            </a:r>
          </a:p>
          <a:p>
            <a:pPr marL="342900" lvl="0" indent="-342900">
              <a:spcAft>
                <a:spcPts val="0"/>
              </a:spcAft>
              <a:buFont typeface="Symbol" panose="05050102010706020507" pitchFamily="18" charset="2"/>
              <a:buChar char=""/>
            </a:pPr>
            <a:endParaRPr lang="sv-SE" sz="2000" dirty="0">
              <a:latin typeface="Times New Roman" panose="02020603050405020304" pitchFamily="18" charset="0"/>
              <a:ea typeface="Times New Roman" panose="02020603050405020304" pitchFamily="18" charset="0"/>
              <a:cs typeface="Times New Roman" panose="02020603050405020304" pitchFamily="18" charset="0"/>
            </a:endParaRPr>
          </a:p>
          <a:p>
            <a:pPr marL="342900" lvl="0" indent="-342900">
              <a:spcAft>
                <a:spcPts val="0"/>
              </a:spcAft>
              <a:buFont typeface="Symbol" panose="05050102010706020507" pitchFamily="18" charset="2"/>
              <a:buChar char=""/>
            </a:pPr>
            <a:r>
              <a:rPr lang="sv-SE" sz="2000" dirty="0">
                <a:latin typeface="Times New Roman" panose="02020603050405020304" pitchFamily="18" charset="0"/>
                <a:ea typeface="Times New Roman" panose="02020603050405020304" pitchFamily="18" charset="0"/>
                <a:cs typeface="Times New Roman" panose="02020603050405020304" pitchFamily="18" charset="0"/>
              </a:rPr>
              <a:t>Vigd och ovigd jord</a:t>
            </a:r>
          </a:p>
          <a:p>
            <a:pPr>
              <a:spcAft>
                <a:spcPts val="0"/>
              </a:spcAft>
            </a:pPr>
            <a:r>
              <a:rPr lang="sv-SE" dirty="0">
                <a:latin typeface="Times New Roman" panose="02020603050405020304" pitchFamily="18" charset="0"/>
                <a:ea typeface="Times New Roman" panose="02020603050405020304" pitchFamily="18" charset="0"/>
              </a:rPr>
              <a:t> </a:t>
            </a:r>
          </a:p>
        </p:txBody>
      </p:sp>
      <p:pic>
        <p:nvPicPr>
          <p:cNvPr id="3" name="Bildobjekt 2"/>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7268628" y="1358537"/>
            <a:ext cx="4496766" cy="3378926"/>
          </a:xfrm>
          <a:prstGeom prst="rect">
            <a:avLst/>
          </a:prstGeom>
        </p:spPr>
      </p:pic>
      <p:pic>
        <p:nvPicPr>
          <p:cNvPr id="4" name="Bildobjekt 3"/>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346721" y="3134252"/>
            <a:ext cx="2617492" cy="3483429"/>
          </a:xfrm>
          <a:prstGeom prst="rect">
            <a:avLst/>
          </a:prstGeom>
        </p:spPr>
      </p:pic>
    </p:spTree>
    <p:extLst>
      <p:ext uri="{BB962C8B-B14F-4D97-AF65-F5344CB8AC3E}">
        <p14:creationId xmlns:p14="http://schemas.microsoft.com/office/powerpoint/2010/main" val="98118641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ktangel 1"/>
          <p:cNvSpPr/>
          <p:nvPr/>
        </p:nvSpPr>
        <p:spPr>
          <a:xfrm>
            <a:off x="365760" y="452846"/>
            <a:ext cx="8778240" cy="3970318"/>
          </a:xfrm>
          <a:prstGeom prst="rect">
            <a:avLst/>
          </a:prstGeom>
        </p:spPr>
        <p:txBody>
          <a:bodyPr wrap="square">
            <a:spAutoFit/>
          </a:bodyPr>
          <a:lstStyle/>
          <a:p>
            <a:pPr>
              <a:spcAft>
                <a:spcPts val="0"/>
              </a:spcAft>
            </a:pPr>
            <a:r>
              <a:rPr lang="sv-SE" sz="3600" b="1" dirty="0">
                <a:latin typeface="Times New Roman" panose="02020603050405020304" pitchFamily="18" charset="0"/>
                <a:ea typeface="Times New Roman" panose="02020603050405020304" pitchFamily="18" charset="0"/>
              </a:rPr>
              <a:t>Kyrkogårdarnas planering och användning</a:t>
            </a:r>
          </a:p>
          <a:p>
            <a:pPr>
              <a:spcAft>
                <a:spcPts val="0"/>
              </a:spcAft>
            </a:pPr>
            <a:endParaRPr lang="sv-SE" sz="3600" b="1" dirty="0">
              <a:latin typeface="Times New Roman" panose="02020603050405020304" pitchFamily="18" charset="0"/>
              <a:ea typeface="Times New Roman" panose="02020603050405020304" pitchFamily="18" charset="0"/>
            </a:endParaRPr>
          </a:p>
          <a:p>
            <a:pPr marL="342900" lvl="0" indent="-342900">
              <a:spcAft>
                <a:spcPts val="0"/>
              </a:spcAft>
              <a:buFont typeface="Symbol" panose="05050102010706020507" pitchFamily="18" charset="2"/>
              <a:buChar char=""/>
            </a:pPr>
            <a:r>
              <a:rPr lang="sv-SE" sz="2000" dirty="0">
                <a:latin typeface="Times New Roman" panose="02020603050405020304" pitchFamily="18" charset="0"/>
                <a:ea typeface="Times New Roman" panose="02020603050405020304" pitchFamily="18" charset="0"/>
                <a:cs typeface="Times New Roman" panose="02020603050405020304" pitchFamily="18" charset="0"/>
              </a:rPr>
              <a:t>Balkar, stigluckor och murar</a:t>
            </a:r>
          </a:p>
          <a:p>
            <a:pPr marL="342900" lvl="0" indent="-342900">
              <a:spcAft>
                <a:spcPts val="0"/>
              </a:spcAft>
              <a:buFont typeface="Symbol" panose="05050102010706020507" pitchFamily="18" charset="2"/>
              <a:buChar char=""/>
            </a:pPr>
            <a:endParaRPr lang="sv-SE" sz="2000" dirty="0">
              <a:latin typeface="Times New Roman" panose="02020603050405020304" pitchFamily="18" charset="0"/>
              <a:ea typeface="Times New Roman" panose="02020603050405020304" pitchFamily="18" charset="0"/>
              <a:cs typeface="Times New Roman" panose="02020603050405020304" pitchFamily="18" charset="0"/>
            </a:endParaRPr>
          </a:p>
          <a:p>
            <a:pPr marL="342900" lvl="0" indent="-342900">
              <a:spcAft>
                <a:spcPts val="0"/>
              </a:spcAft>
              <a:buFont typeface="Symbol" panose="05050102010706020507" pitchFamily="18" charset="2"/>
              <a:buChar char=""/>
            </a:pPr>
            <a:r>
              <a:rPr lang="sv-SE" sz="2000" dirty="0">
                <a:latin typeface="Times New Roman" panose="02020603050405020304" pitchFamily="18" charset="0"/>
                <a:ea typeface="Times New Roman" panose="02020603050405020304" pitchFamily="18" charset="0"/>
                <a:cs typeface="Times New Roman" panose="02020603050405020304" pitchFamily="18" charset="0"/>
              </a:rPr>
              <a:t>Stenkistor och hällgravar</a:t>
            </a:r>
          </a:p>
          <a:p>
            <a:pPr marL="342900" lvl="0" indent="-342900">
              <a:spcAft>
                <a:spcPts val="0"/>
              </a:spcAft>
              <a:buFont typeface="Symbol" panose="05050102010706020507" pitchFamily="18" charset="2"/>
              <a:buChar char=""/>
            </a:pPr>
            <a:endParaRPr lang="sv-SE" sz="2000" dirty="0">
              <a:latin typeface="Times New Roman" panose="02020603050405020304" pitchFamily="18" charset="0"/>
              <a:ea typeface="Times New Roman" panose="02020603050405020304" pitchFamily="18" charset="0"/>
              <a:cs typeface="Times New Roman" panose="02020603050405020304" pitchFamily="18" charset="0"/>
            </a:endParaRPr>
          </a:p>
          <a:p>
            <a:pPr marL="342900" lvl="0" indent="-342900">
              <a:spcAft>
                <a:spcPts val="0"/>
              </a:spcAft>
              <a:buFont typeface="Symbol" panose="05050102010706020507" pitchFamily="18" charset="2"/>
              <a:buChar char=""/>
            </a:pPr>
            <a:r>
              <a:rPr lang="sv-SE" sz="2000" dirty="0">
                <a:latin typeface="Times New Roman" panose="02020603050405020304" pitchFamily="18" charset="0"/>
                <a:ea typeface="Times New Roman" panose="02020603050405020304" pitchFamily="18" charset="0"/>
                <a:cs typeface="Times New Roman" panose="02020603050405020304" pitchFamily="18" charset="0"/>
              </a:rPr>
              <a:t>Byagravarna</a:t>
            </a:r>
          </a:p>
          <a:p>
            <a:pPr marL="342900" lvl="0" indent="-342900">
              <a:spcAft>
                <a:spcPts val="0"/>
              </a:spcAft>
              <a:buFont typeface="Symbol" panose="05050102010706020507" pitchFamily="18" charset="2"/>
              <a:buChar char=""/>
            </a:pPr>
            <a:endParaRPr lang="sv-SE" sz="2000" dirty="0">
              <a:latin typeface="Times New Roman" panose="02020603050405020304" pitchFamily="18" charset="0"/>
              <a:ea typeface="Times New Roman" panose="02020603050405020304" pitchFamily="18" charset="0"/>
              <a:cs typeface="Times New Roman" panose="02020603050405020304" pitchFamily="18" charset="0"/>
            </a:endParaRPr>
          </a:p>
          <a:p>
            <a:pPr marL="342900" lvl="0" indent="-342900">
              <a:spcAft>
                <a:spcPts val="0"/>
              </a:spcAft>
              <a:buFont typeface="Symbol" panose="05050102010706020507" pitchFamily="18" charset="2"/>
              <a:buChar char=""/>
            </a:pPr>
            <a:r>
              <a:rPr lang="sv-SE" sz="2000" dirty="0">
                <a:latin typeface="Times New Roman" panose="02020603050405020304" pitchFamily="18" charset="0"/>
                <a:ea typeface="Times New Roman" panose="02020603050405020304" pitchFamily="18" charset="0"/>
                <a:cs typeface="Times New Roman" panose="02020603050405020304" pitchFamily="18" charset="0"/>
              </a:rPr>
              <a:t>Gravar inom och utom kyrkan</a:t>
            </a:r>
          </a:p>
          <a:p>
            <a:pPr marL="342900" lvl="0" indent="-342900">
              <a:spcAft>
                <a:spcPts val="0"/>
              </a:spcAft>
              <a:buFont typeface="Symbol" panose="05050102010706020507" pitchFamily="18" charset="2"/>
              <a:buChar char=""/>
            </a:pPr>
            <a:endParaRPr lang="sv-SE" sz="2000" dirty="0">
              <a:latin typeface="Times New Roman" panose="02020603050405020304" pitchFamily="18" charset="0"/>
              <a:ea typeface="Times New Roman" panose="02020603050405020304" pitchFamily="18" charset="0"/>
              <a:cs typeface="Times New Roman" panose="02020603050405020304" pitchFamily="18" charset="0"/>
            </a:endParaRPr>
          </a:p>
          <a:p>
            <a:pPr marL="342900" lvl="0" indent="-342900">
              <a:spcAft>
                <a:spcPts val="0"/>
              </a:spcAft>
              <a:buFont typeface="Symbol" panose="05050102010706020507" pitchFamily="18" charset="2"/>
              <a:buChar char=""/>
            </a:pPr>
            <a:r>
              <a:rPr lang="sv-SE" sz="2000" dirty="0">
                <a:latin typeface="Times New Roman" panose="02020603050405020304" pitchFamily="18" charset="0"/>
                <a:ea typeface="Times New Roman" panose="02020603050405020304" pitchFamily="18" charset="0"/>
                <a:cs typeface="Times New Roman" panose="02020603050405020304" pitchFamily="18" charset="0"/>
              </a:rPr>
              <a:t>Begravningar utom kyrkogårdarna</a:t>
            </a:r>
          </a:p>
        </p:txBody>
      </p:sp>
      <p:pic>
        <p:nvPicPr>
          <p:cNvPr id="3" name="Bildobjekt 2"/>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6332816" y="1210491"/>
            <a:ext cx="5458703" cy="4101737"/>
          </a:xfrm>
          <a:prstGeom prst="rect">
            <a:avLst/>
          </a:prstGeom>
        </p:spPr>
      </p:pic>
    </p:spTree>
    <p:extLst>
      <p:ext uri="{BB962C8B-B14F-4D97-AF65-F5344CB8AC3E}">
        <p14:creationId xmlns:p14="http://schemas.microsoft.com/office/powerpoint/2010/main" val="159079157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ktangel 1"/>
          <p:cNvSpPr/>
          <p:nvPr/>
        </p:nvSpPr>
        <p:spPr>
          <a:xfrm>
            <a:off x="592183" y="401658"/>
            <a:ext cx="4267200" cy="3077766"/>
          </a:xfrm>
          <a:prstGeom prst="rect">
            <a:avLst/>
          </a:prstGeom>
        </p:spPr>
        <p:txBody>
          <a:bodyPr wrap="square">
            <a:spAutoFit/>
          </a:bodyPr>
          <a:lstStyle/>
          <a:p>
            <a:pPr>
              <a:spcAft>
                <a:spcPts val="0"/>
              </a:spcAft>
            </a:pPr>
            <a:r>
              <a:rPr lang="sv-SE" sz="3600" b="1" dirty="0">
                <a:latin typeface="Times New Roman" panose="02020603050405020304" pitchFamily="18" charset="0"/>
                <a:ea typeface="Times New Roman" panose="02020603050405020304" pitchFamily="18" charset="0"/>
              </a:rPr>
              <a:t>1600-talet</a:t>
            </a:r>
          </a:p>
          <a:p>
            <a:pPr>
              <a:spcAft>
                <a:spcPts val="0"/>
              </a:spcAft>
            </a:pPr>
            <a:endParaRPr lang="sv-SE" dirty="0">
              <a:latin typeface="Times New Roman" panose="02020603050405020304" pitchFamily="18" charset="0"/>
              <a:ea typeface="Times New Roman" panose="02020603050405020304" pitchFamily="18" charset="0"/>
            </a:endParaRPr>
          </a:p>
          <a:p>
            <a:pPr marL="342900" lvl="0" indent="-342900">
              <a:spcAft>
                <a:spcPts val="0"/>
              </a:spcAft>
              <a:buFont typeface="Symbol" panose="05050102010706020507" pitchFamily="18" charset="2"/>
              <a:buChar char=""/>
            </a:pPr>
            <a:r>
              <a:rPr lang="sv-SE" sz="2000" dirty="0">
                <a:latin typeface="Times New Roman" panose="02020603050405020304" pitchFamily="18" charset="0"/>
                <a:ea typeface="Times New Roman" panose="02020603050405020304" pitchFamily="18" charset="0"/>
                <a:cs typeface="Times New Roman" panose="02020603050405020304" pitchFamily="18" charset="0"/>
              </a:rPr>
              <a:t>Högreståndsgravarna</a:t>
            </a:r>
          </a:p>
          <a:p>
            <a:pPr marL="342900" lvl="0" indent="-342900">
              <a:spcAft>
                <a:spcPts val="0"/>
              </a:spcAft>
              <a:buFont typeface="Times New Roman" panose="02020603050405020304" pitchFamily="18" charset="0"/>
              <a:buChar char="-"/>
            </a:pPr>
            <a:r>
              <a:rPr lang="sv-SE" sz="2000" dirty="0">
                <a:latin typeface="Times New Roman" panose="02020603050405020304" pitchFamily="18" charset="0"/>
                <a:ea typeface="Times New Roman" panose="02020603050405020304" pitchFamily="18" charset="0"/>
              </a:rPr>
              <a:t>Kapell, gravkor</a:t>
            </a:r>
          </a:p>
          <a:p>
            <a:pPr marL="342900" lvl="0" indent="-342900">
              <a:spcAft>
                <a:spcPts val="0"/>
              </a:spcAft>
              <a:buFont typeface="Times New Roman" panose="02020603050405020304" pitchFamily="18" charset="0"/>
              <a:buChar char="-"/>
            </a:pPr>
            <a:r>
              <a:rPr lang="sv-SE" sz="2000" dirty="0">
                <a:latin typeface="Times New Roman" panose="02020603050405020304" pitchFamily="18" charset="0"/>
                <a:ea typeface="Times New Roman" panose="02020603050405020304" pitchFamily="18" charset="0"/>
              </a:rPr>
              <a:t>Epitafier</a:t>
            </a:r>
          </a:p>
          <a:p>
            <a:pPr marL="342900" lvl="0" indent="-342900">
              <a:spcAft>
                <a:spcPts val="0"/>
              </a:spcAft>
              <a:buFont typeface="Times New Roman" panose="02020603050405020304" pitchFamily="18" charset="0"/>
              <a:buChar char="-"/>
            </a:pPr>
            <a:r>
              <a:rPr lang="sv-SE" sz="2000" dirty="0">
                <a:latin typeface="Times New Roman" panose="02020603050405020304" pitchFamily="18" charset="0"/>
                <a:ea typeface="Times New Roman" panose="02020603050405020304" pitchFamily="18" charset="0"/>
              </a:rPr>
              <a:t>Gravdikter</a:t>
            </a:r>
          </a:p>
          <a:p>
            <a:pPr marL="342900" lvl="0" indent="-342900">
              <a:spcAft>
                <a:spcPts val="0"/>
              </a:spcAft>
              <a:buFont typeface="Times New Roman" panose="02020603050405020304" pitchFamily="18" charset="0"/>
              <a:buChar char="-"/>
            </a:pPr>
            <a:r>
              <a:rPr lang="sv-SE" sz="2000" dirty="0">
                <a:latin typeface="Times New Roman" panose="02020603050405020304" pitchFamily="18" charset="0"/>
                <a:ea typeface="Times New Roman" panose="02020603050405020304" pitchFamily="18" charset="0"/>
              </a:rPr>
              <a:t>Hällar med avbildningar</a:t>
            </a:r>
          </a:p>
          <a:p>
            <a:pPr marL="342900" lvl="0" indent="-342900">
              <a:spcAft>
                <a:spcPts val="0"/>
              </a:spcAft>
              <a:buFont typeface="Times New Roman" panose="02020603050405020304" pitchFamily="18" charset="0"/>
              <a:buChar char="-"/>
            </a:pPr>
            <a:endParaRPr lang="sv-SE" sz="2000" dirty="0">
              <a:latin typeface="Times New Roman" panose="02020603050405020304" pitchFamily="18" charset="0"/>
              <a:ea typeface="Times New Roman" panose="02020603050405020304" pitchFamily="18" charset="0"/>
            </a:endParaRPr>
          </a:p>
          <a:p>
            <a:pPr marL="342900" lvl="0" indent="-342900">
              <a:spcAft>
                <a:spcPts val="0"/>
              </a:spcAft>
              <a:buFont typeface="Symbol" panose="05050102010706020507" pitchFamily="18" charset="2"/>
              <a:buChar char=""/>
            </a:pPr>
            <a:r>
              <a:rPr lang="sv-SE" sz="2000" dirty="0">
                <a:latin typeface="Times New Roman" panose="02020603050405020304" pitchFamily="18" charset="0"/>
                <a:ea typeface="Times New Roman" panose="02020603050405020304" pitchFamily="18" charset="0"/>
                <a:cs typeface="Times New Roman" panose="02020603050405020304" pitchFamily="18" charset="0"/>
              </a:rPr>
              <a:t>De stående stenarna och korsen</a:t>
            </a:r>
          </a:p>
        </p:txBody>
      </p:sp>
      <p:pic>
        <p:nvPicPr>
          <p:cNvPr id="3" name="Bildobjekt 2"/>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592183" y="3640182"/>
            <a:ext cx="1961289" cy="2894467"/>
          </a:xfrm>
          <a:prstGeom prst="rect">
            <a:avLst/>
          </a:prstGeom>
        </p:spPr>
      </p:pic>
      <p:pic>
        <p:nvPicPr>
          <p:cNvPr id="4" name="Bildobjekt 3"/>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335383" y="3640183"/>
            <a:ext cx="1883482" cy="2892490"/>
          </a:xfrm>
          <a:prstGeom prst="rect">
            <a:avLst/>
          </a:prstGeom>
        </p:spPr>
      </p:pic>
      <p:pic>
        <p:nvPicPr>
          <p:cNvPr id="5" name="Bildobjekt 4"/>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6239379" y="401658"/>
            <a:ext cx="5168963" cy="3884023"/>
          </a:xfrm>
          <a:prstGeom prst="rect">
            <a:avLst/>
          </a:prstGeom>
        </p:spPr>
      </p:pic>
    </p:spTree>
    <p:extLst>
      <p:ext uri="{BB962C8B-B14F-4D97-AF65-F5344CB8AC3E}">
        <p14:creationId xmlns:p14="http://schemas.microsoft.com/office/powerpoint/2010/main" val="211455396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ktangel 1"/>
          <p:cNvSpPr/>
          <p:nvPr/>
        </p:nvSpPr>
        <p:spPr>
          <a:xfrm>
            <a:off x="531223" y="384241"/>
            <a:ext cx="6096000" cy="4001095"/>
          </a:xfrm>
          <a:prstGeom prst="rect">
            <a:avLst/>
          </a:prstGeom>
        </p:spPr>
        <p:txBody>
          <a:bodyPr>
            <a:spAutoFit/>
          </a:bodyPr>
          <a:lstStyle/>
          <a:p>
            <a:pPr>
              <a:spcAft>
                <a:spcPts val="0"/>
              </a:spcAft>
            </a:pPr>
            <a:r>
              <a:rPr lang="sv-SE" sz="3600" b="1" dirty="0">
                <a:latin typeface="Times New Roman" panose="02020603050405020304" pitchFamily="18" charset="0"/>
                <a:ea typeface="Times New Roman" panose="02020603050405020304" pitchFamily="18" charset="0"/>
              </a:rPr>
              <a:t>1700-talet</a:t>
            </a:r>
          </a:p>
          <a:p>
            <a:pPr>
              <a:spcAft>
                <a:spcPts val="0"/>
              </a:spcAft>
            </a:pPr>
            <a:endParaRPr lang="sv-SE" dirty="0">
              <a:latin typeface="Times New Roman" panose="02020603050405020304" pitchFamily="18" charset="0"/>
              <a:ea typeface="Times New Roman" panose="02020603050405020304" pitchFamily="18" charset="0"/>
            </a:endParaRPr>
          </a:p>
          <a:p>
            <a:pPr marL="342900" lvl="0" indent="-342900">
              <a:spcAft>
                <a:spcPts val="0"/>
              </a:spcAft>
              <a:buFont typeface="Symbol" panose="05050102010706020507" pitchFamily="18" charset="2"/>
              <a:buChar char=""/>
            </a:pPr>
            <a:r>
              <a:rPr lang="sv-SE" sz="2000" dirty="0">
                <a:latin typeface="Times New Roman" panose="02020603050405020304" pitchFamily="18" charset="0"/>
                <a:ea typeface="Times New Roman" panose="02020603050405020304" pitchFamily="18" charset="0"/>
                <a:cs typeface="Times New Roman" panose="02020603050405020304" pitchFamily="18" charset="0"/>
              </a:rPr>
              <a:t>Befolkningsökningen och den sociala skiktningen</a:t>
            </a:r>
          </a:p>
          <a:p>
            <a:pPr marL="342900" lvl="0" indent="-342900">
              <a:spcAft>
                <a:spcPts val="0"/>
              </a:spcAft>
              <a:buFont typeface="Symbol" panose="05050102010706020507" pitchFamily="18" charset="2"/>
              <a:buChar char=""/>
            </a:pPr>
            <a:endParaRPr lang="sv-SE" sz="2000" dirty="0">
              <a:latin typeface="Times New Roman" panose="02020603050405020304" pitchFamily="18" charset="0"/>
              <a:ea typeface="Times New Roman" panose="02020603050405020304" pitchFamily="18" charset="0"/>
              <a:cs typeface="Times New Roman" panose="02020603050405020304" pitchFamily="18" charset="0"/>
            </a:endParaRPr>
          </a:p>
          <a:p>
            <a:pPr marL="342900" lvl="0" indent="-342900">
              <a:spcAft>
                <a:spcPts val="0"/>
              </a:spcAft>
              <a:buFont typeface="Symbol" panose="05050102010706020507" pitchFamily="18" charset="2"/>
              <a:buChar char=""/>
            </a:pPr>
            <a:r>
              <a:rPr lang="sv-SE" sz="2000" dirty="0">
                <a:latin typeface="Times New Roman" panose="02020603050405020304" pitchFamily="18" charset="0"/>
                <a:ea typeface="Times New Roman" panose="02020603050405020304" pitchFamily="18" charset="0"/>
                <a:cs typeface="Times New Roman" panose="02020603050405020304" pitchFamily="18" charset="0"/>
              </a:rPr>
              <a:t>Fler varvbegravningar</a:t>
            </a:r>
          </a:p>
          <a:p>
            <a:pPr marL="342900" lvl="0" indent="-342900">
              <a:spcAft>
                <a:spcPts val="0"/>
              </a:spcAft>
              <a:buFont typeface="Symbol" panose="05050102010706020507" pitchFamily="18" charset="2"/>
              <a:buChar char=""/>
            </a:pPr>
            <a:endParaRPr lang="sv-SE" sz="2000" dirty="0">
              <a:latin typeface="Times New Roman" panose="02020603050405020304" pitchFamily="18" charset="0"/>
              <a:ea typeface="Times New Roman" panose="02020603050405020304" pitchFamily="18" charset="0"/>
              <a:cs typeface="Times New Roman" panose="02020603050405020304" pitchFamily="18" charset="0"/>
            </a:endParaRPr>
          </a:p>
          <a:p>
            <a:pPr marL="342900" lvl="0" indent="-342900">
              <a:spcAft>
                <a:spcPts val="0"/>
              </a:spcAft>
              <a:buFont typeface="Symbol" panose="05050102010706020507" pitchFamily="18" charset="2"/>
              <a:buChar char=""/>
            </a:pPr>
            <a:r>
              <a:rPr lang="sv-SE" sz="2000" dirty="0">
                <a:latin typeface="Times New Roman" panose="02020603050405020304" pitchFamily="18" charset="0"/>
                <a:ea typeface="Times New Roman" panose="02020603050405020304" pitchFamily="18" charset="0"/>
                <a:cs typeface="Times New Roman" panose="02020603050405020304" pitchFamily="18" charset="0"/>
              </a:rPr>
              <a:t>Benhusen</a:t>
            </a:r>
          </a:p>
          <a:p>
            <a:pPr marL="342900" lvl="0" indent="-342900">
              <a:spcAft>
                <a:spcPts val="0"/>
              </a:spcAft>
              <a:buFont typeface="Symbol" panose="05050102010706020507" pitchFamily="18" charset="2"/>
              <a:buChar char=""/>
            </a:pPr>
            <a:endParaRPr lang="sv-SE" sz="2000" dirty="0">
              <a:latin typeface="Times New Roman" panose="02020603050405020304" pitchFamily="18" charset="0"/>
              <a:ea typeface="Times New Roman" panose="02020603050405020304" pitchFamily="18" charset="0"/>
              <a:cs typeface="Times New Roman" panose="02020603050405020304" pitchFamily="18" charset="0"/>
            </a:endParaRPr>
          </a:p>
          <a:p>
            <a:pPr marL="342900" lvl="0" indent="-342900">
              <a:spcAft>
                <a:spcPts val="0"/>
              </a:spcAft>
              <a:buFont typeface="Symbol" panose="05050102010706020507" pitchFamily="18" charset="2"/>
              <a:buChar char=""/>
            </a:pPr>
            <a:r>
              <a:rPr lang="sv-SE" sz="2000" dirty="0">
                <a:latin typeface="Times New Roman" panose="02020603050405020304" pitchFamily="18" charset="0"/>
                <a:ea typeface="Times New Roman" panose="02020603050405020304" pitchFamily="18" charset="0"/>
                <a:cs typeface="Times New Roman" panose="02020603050405020304" pitchFamily="18" charset="0"/>
              </a:rPr>
              <a:t>Kyrkogårdsutvidgningar och kyrkomurar</a:t>
            </a:r>
          </a:p>
          <a:p>
            <a:pPr marL="342900" lvl="0" indent="-342900">
              <a:spcAft>
                <a:spcPts val="0"/>
              </a:spcAft>
              <a:buFont typeface="Symbol" panose="05050102010706020507" pitchFamily="18" charset="2"/>
              <a:buChar char=""/>
            </a:pPr>
            <a:endParaRPr lang="sv-SE" sz="2000" dirty="0">
              <a:latin typeface="Times New Roman" panose="02020603050405020304" pitchFamily="18" charset="0"/>
              <a:ea typeface="Times New Roman" panose="02020603050405020304" pitchFamily="18" charset="0"/>
              <a:cs typeface="Times New Roman" panose="02020603050405020304" pitchFamily="18" charset="0"/>
            </a:endParaRPr>
          </a:p>
          <a:p>
            <a:pPr marL="342900" lvl="0" indent="-342900">
              <a:spcAft>
                <a:spcPts val="0"/>
              </a:spcAft>
              <a:buFont typeface="Symbol" panose="05050102010706020507" pitchFamily="18" charset="2"/>
              <a:buChar char=""/>
            </a:pPr>
            <a:r>
              <a:rPr lang="sv-SE" sz="2000" dirty="0">
                <a:latin typeface="Times New Roman" panose="02020603050405020304" pitchFamily="18" charset="0"/>
                <a:ea typeface="Times New Roman" panose="02020603050405020304" pitchFamily="18" charset="0"/>
                <a:cs typeface="Times New Roman" panose="02020603050405020304" pitchFamily="18" charset="0"/>
              </a:rPr>
              <a:t>Förbud mot begravningar i kyrkorummet</a:t>
            </a:r>
          </a:p>
          <a:p>
            <a:pPr>
              <a:spcAft>
                <a:spcPts val="0"/>
              </a:spcAft>
            </a:pPr>
            <a:r>
              <a:rPr lang="sv-SE" sz="2000" dirty="0">
                <a:latin typeface="Times New Roman" panose="02020603050405020304" pitchFamily="18" charset="0"/>
                <a:ea typeface="Times New Roman" panose="02020603050405020304" pitchFamily="18" charset="0"/>
              </a:rPr>
              <a:t> </a:t>
            </a:r>
          </a:p>
        </p:txBody>
      </p:sp>
      <p:pic>
        <p:nvPicPr>
          <p:cNvPr id="3" name="Bildobjekt 2"/>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6879771" y="384241"/>
            <a:ext cx="4293326" cy="5713674"/>
          </a:xfrm>
          <a:prstGeom prst="rect">
            <a:avLst/>
          </a:prstGeom>
        </p:spPr>
      </p:pic>
    </p:spTree>
    <p:extLst>
      <p:ext uri="{BB962C8B-B14F-4D97-AF65-F5344CB8AC3E}">
        <p14:creationId xmlns:p14="http://schemas.microsoft.com/office/powerpoint/2010/main" val="386444987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ktangel 1"/>
          <p:cNvSpPr/>
          <p:nvPr/>
        </p:nvSpPr>
        <p:spPr>
          <a:xfrm>
            <a:off x="548640" y="414554"/>
            <a:ext cx="6096000" cy="4801314"/>
          </a:xfrm>
          <a:prstGeom prst="rect">
            <a:avLst/>
          </a:prstGeom>
        </p:spPr>
        <p:txBody>
          <a:bodyPr wrap="square">
            <a:spAutoFit/>
          </a:bodyPr>
          <a:lstStyle/>
          <a:p>
            <a:pPr>
              <a:spcAft>
                <a:spcPts val="0"/>
              </a:spcAft>
            </a:pPr>
            <a:r>
              <a:rPr lang="sv-SE" sz="3600" b="1" dirty="0">
                <a:latin typeface="Times New Roman" panose="02020603050405020304" pitchFamily="18" charset="0"/>
                <a:ea typeface="Times New Roman" panose="02020603050405020304" pitchFamily="18" charset="0"/>
              </a:rPr>
              <a:t>1800-talet</a:t>
            </a:r>
          </a:p>
          <a:p>
            <a:pPr>
              <a:spcAft>
                <a:spcPts val="0"/>
              </a:spcAft>
            </a:pPr>
            <a:endParaRPr lang="sv-SE" sz="3600" b="1" dirty="0">
              <a:latin typeface="Times New Roman" panose="02020603050405020304" pitchFamily="18" charset="0"/>
              <a:ea typeface="Times New Roman" panose="02020603050405020304" pitchFamily="18" charset="0"/>
            </a:endParaRPr>
          </a:p>
          <a:p>
            <a:pPr marL="342900" lvl="0" indent="-342900">
              <a:spcAft>
                <a:spcPts val="0"/>
              </a:spcAft>
              <a:buFont typeface="Symbol" panose="05050102010706020507" pitchFamily="18" charset="2"/>
              <a:buChar char=""/>
            </a:pPr>
            <a:r>
              <a:rPr lang="sv-SE" dirty="0">
                <a:latin typeface="Times New Roman" panose="02020603050405020304" pitchFamily="18" charset="0"/>
                <a:ea typeface="Times New Roman" panose="02020603050405020304" pitchFamily="18" charset="0"/>
                <a:cs typeface="Times New Roman" panose="02020603050405020304" pitchFamily="18" charset="0"/>
              </a:rPr>
              <a:t>Städernas begravningsplatser flyttas</a:t>
            </a:r>
          </a:p>
          <a:p>
            <a:pPr marL="342900" lvl="0" indent="-342900">
              <a:spcAft>
                <a:spcPts val="0"/>
              </a:spcAft>
              <a:buFont typeface="Symbol" panose="05050102010706020507" pitchFamily="18" charset="2"/>
              <a:buChar char=""/>
            </a:pPr>
            <a:endParaRPr lang="sv-SE" dirty="0">
              <a:latin typeface="Times New Roman" panose="02020603050405020304" pitchFamily="18" charset="0"/>
              <a:ea typeface="Times New Roman" panose="02020603050405020304" pitchFamily="18" charset="0"/>
              <a:cs typeface="Times New Roman" panose="02020603050405020304" pitchFamily="18" charset="0"/>
            </a:endParaRPr>
          </a:p>
          <a:p>
            <a:pPr marL="342900" lvl="0" indent="-342900">
              <a:spcAft>
                <a:spcPts val="0"/>
              </a:spcAft>
              <a:buFont typeface="Symbol" panose="05050102010706020507" pitchFamily="18" charset="2"/>
              <a:buChar char=""/>
            </a:pPr>
            <a:r>
              <a:rPr lang="sv-SE" dirty="0">
                <a:latin typeface="Times New Roman" panose="02020603050405020304" pitchFamily="18" charset="0"/>
                <a:ea typeface="Times New Roman" panose="02020603050405020304" pitchFamily="18" charset="0"/>
                <a:cs typeface="Times New Roman" panose="02020603050405020304" pitchFamily="18" charset="0"/>
              </a:rPr>
              <a:t>Kolerakyrkogårdarna</a:t>
            </a:r>
          </a:p>
          <a:p>
            <a:pPr marL="342900" lvl="0" indent="-342900">
              <a:spcAft>
                <a:spcPts val="0"/>
              </a:spcAft>
              <a:buFont typeface="Symbol" panose="05050102010706020507" pitchFamily="18" charset="2"/>
              <a:buChar char=""/>
            </a:pPr>
            <a:endParaRPr lang="sv-SE" dirty="0">
              <a:latin typeface="Times New Roman" panose="02020603050405020304" pitchFamily="18" charset="0"/>
              <a:ea typeface="Times New Roman" panose="02020603050405020304" pitchFamily="18" charset="0"/>
              <a:cs typeface="Times New Roman" panose="02020603050405020304" pitchFamily="18" charset="0"/>
            </a:endParaRPr>
          </a:p>
          <a:p>
            <a:pPr marL="342900" lvl="0" indent="-342900">
              <a:spcAft>
                <a:spcPts val="0"/>
              </a:spcAft>
              <a:buFont typeface="Symbol" panose="05050102010706020507" pitchFamily="18" charset="2"/>
              <a:buChar char=""/>
            </a:pPr>
            <a:r>
              <a:rPr lang="sv-SE" dirty="0">
                <a:latin typeface="Times New Roman" panose="02020603050405020304" pitchFamily="18" charset="0"/>
                <a:ea typeface="Times New Roman" panose="02020603050405020304" pitchFamily="18" charset="0"/>
                <a:cs typeface="Times New Roman" panose="02020603050405020304" pitchFamily="18" charset="0"/>
              </a:rPr>
              <a:t>Familjegravar och allmänningar</a:t>
            </a:r>
          </a:p>
          <a:p>
            <a:pPr marL="342900" lvl="0" indent="-342900">
              <a:spcAft>
                <a:spcPts val="0"/>
              </a:spcAft>
              <a:buFont typeface="Symbol" panose="05050102010706020507" pitchFamily="18" charset="2"/>
              <a:buChar char=""/>
            </a:pPr>
            <a:endParaRPr lang="sv-SE" dirty="0">
              <a:latin typeface="Times New Roman" panose="02020603050405020304" pitchFamily="18" charset="0"/>
              <a:ea typeface="Times New Roman" panose="02020603050405020304" pitchFamily="18" charset="0"/>
              <a:cs typeface="Times New Roman" panose="02020603050405020304" pitchFamily="18" charset="0"/>
            </a:endParaRPr>
          </a:p>
          <a:p>
            <a:pPr marL="342900" lvl="0" indent="-342900">
              <a:spcAft>
                <a:spcPts val="0"/>
              </a:spcAft>
              <a:buFont typeface="Symbol" panose="05050102010706020507" pitchFamily="18" charset="2"/>
              <a:buChar char=""/>
            </a:pPr>
            <a:r>
              <a:rPr lang="sv-SE" dirty="0">
                <a:latin typeface="Times New Roman" panose="02020603050405020304" pitchFamily="18" charset="0"/>
                <a:ea typeface="Times New Roman" panose="02020603050405020304" pitchFamily="18" charset="0"/>
                <a:cs typeface="Times New Roman" panose="02020603050405020304" pitchFamily="18" charset="0"/>
              </a:rPr>
              <a:t>Gravvårdarna får markörer</a:t>
            </a:r>
          </a:p>
          <a:p>
            <a:pPr marL="342900" lvl="0" indent="-342900">
              <a:spcAft>
                <a:spcPts val="0"/>
              </a:spcAft>
              <a:buFont typeface="Symbol" panose="05050102010706020507" pitchFamily="18" charset="2"/>
              <a:buChar char=""/>
            </a:pPr>
            <a:endParaRPr lang="sv-SE" dirty="0">
              <a:latin typeface="Times New Roman" panose="02020603050405020304" pitchFamily="18" charset="0"/>
              <a:ea typeface="Times New Roman" panose="02020603050405020304" pitchFamily="18" charset="0"/>
              <a:cs typeface="Times New Roman" panose="02020603050405020304" pitchFamily="18" charset="0"/>
            </a:endParaRPr>
          </a:p>
          <a:p>
            <a:pPr marL="342900" lvl="0" indent="-342900">
              <a:spcAft>
                <a:spcPts val="0"/>
              </a:spcAft>
              <a:buFont typeface="Symbol" panose="05050102010706020507" pitchFamily="18" charset="2"/>
              <a:buChar char=""/>
            </a:pPr>
            <a:r>
              <a:rPr lang="sv-SE" dirty="0">
                <a:latin typeface="Times New Roman" panose="02020603050405020304" pitchFamily="18" charset="0"/>
                <a:ea typeface="Times New Roman" panose="02020603050405020304" pitchFamily="18" charset="0"/>
                <a:cs typeface="Times New Roman" panose="02020603050405020304" pitchFamily="18" charset="0"/>
              </a:rPr>
              <a:t>Symbolerna</a:t>
            </a:r>
          </a:p>
          <a:p>
            <a:pPr marL="342900" lvl="0" indent="-342900">
              <a:spcAft>
                <a:spcPts val="0"/>
              </a:spcAft>
              <a:buFont typeface="Symbol" panose="05050102010706020507" pitchFamily="18" charset="2"/>
              <a:buChar char=""/>
            </a:pPr>
            <a:endParaRPr lang="sv-SE" dirty="0">
              <a:latin typeface="Times New Roman" panose="02020603050405020304" pitchFamily="18" charset="0"/>
              <a:ea typeface="Times New Roman" panose="02020603050405020304" pitchFamily="18" charset="0"/>
              <a:cs typeface="Times New Roman" panose="02020603050405020304" pitchFamily="18" charset="0"/>
            </a:endParaRPr>
          </a:p>
          <a:p>
            <a:pPr marL="342900" lvl="0" indent="-342900">
              <a:spcAft>
                <a:spcPts val="0"/>
              </a:spcAft>
              <a:buFont typeface="Symbol" panose="05050102010706020507" pitchFamily="18" charset="2"/>
              <a:buChar char=""/>
            </a:pPr>
            <a:r>
              <a:rPr lang="sv-SE" dirty="0">
                <a:latin typeface="Times New Roman" panose="02020603050405020304" pitchFamily="18" charset="0"/>
                <a:ea typeface="Times New Roman" panose="02020603050405020304" pitchFamily="18" charset="0"/>
                <a:cs typeface="Times New Roman" panose="02020603050405020304" pitchFamily="18" charset="0"/>
              </a:rPr>
              <a:t>Gångar, grusgravar, häckar, planteringar</a:t>
            </a:r>
          </a:p>
          <a:p>
            <a:pPr marL="342900" lvl="0" indent="-342900">
              <a:spcAft>
                <a:spcPts val="0"/>
              </a:spcAft>
              <a:buFont typeface="Symbol" panose="05050102010706020507" pitchFamily="18" charset="2"/>
              <a:buChar char=""/>
            </a:pPr>
            <a:endParaRPr lang="sv-SE" dirty="0">
              <a:latin typeface="Times New Roman" panose="02020603050405020304" pitchFamily="18" charset="0"/>
              <a:ea typeface="Times New Roman" panose="02020603050405020304" pitchFamily="18" charset="0"/>
              <a:cs typeface="Times New Roman" panose="02020603050405020304" pitchFamily="18" charset="0"/>
            </a:endParaRPr>
          </a:p>
          <a:p>
            <a:pPr marL="342900" lvl="0" indent="-342900">
              <a:spcAft>
                <a:spcPts val="0"/>
              </a:spcAft>
              <a:buFont typeface="Symbol" panose="05050102010706020507" pitchFamily="18" charset="2"/>
              <a:buChar char=""/>
            </a:pPr>
            <a:r>
              <a:rPr lang="sv-SE" dirty="0">
                <a:latin typeface="Times New Roman" panose="02020603050405020304" pitchFamily="18" charset="0"/>
                <a:ea typeface="Times New Roman" panose="02020603050405020304" pitchFamily="18" charset="0"/>
                <a:cs typeface="Times New Roman" panose="02020603050405020304" pitchFamily="18" charset="0"/>
              </a:rPr>
              <a:t>Gravbrev, fotografierna</a:t>
            </a:r>
          </a:p>
        </p:txBody>
      </p:sp>
      <p:pic>
        <p:nvPicPr>
          <p:cNvPr id="3" name="Bildobjekt 2"/>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9044638" y="414554"/>
            <a:ext cx="2875937" cy="4275909"/>
          </a:xfrm>
          <a:prstGeom prst="rect">
            <a:avLst/>
          </a:prstGeom>
        </p:spPr>
      </p:pic>
      <p:pic>
        <p:nvPicPr>
          <p:cNvPr id="4" name="Bildobjekt 3"/>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901409" y="3362276"/>
            <a:ext cx="4215063" cy="3167251"/>
          </a:xfrm>
          <a:prstGeom prst="rect">
            <a:avLst/>
          </a:prstGeom>
        </p:spPr>
      </p:pic>
      <p:pic>
        <p:nvPicPr>
          <p:cNvPr id="5" name="Bildobjekt 4"/>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6085090" y="411150"/>
            <a:ext cx="2153220" cy="2865563"/>
          </a:xfrm>
          <a:prstGeom prst="rect">
            <a:avLst/>
          </a:prstGeom>
        </p:spPr>
      </p:pic>
    </p:spTree>
    <p:extLst>
      <p:ext uri="{BB962C8B-B14F-4D97-AF65-F5344CB8AC3E}">
        <p14:creationId xmlns:p14="http://schemas.microsoft.com/office/powerpoint/2010/main" val="200866526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ktangel 1"/>
          <p:cNvSpPr/>
          <p:nvPr/>
        </p:nvSpPr>
        <p:spPr>
          <a:xfrm>
            <a:off x="670560" y="427784"/>
            <a:ext cx="5399314" cy="3693319"/>
          </a:xfrm>
          <a:prstGeom prst="rect">
            <a:avLst/>
          </a:prstGeom>
        </p:spPr>
        <p:txBody>
          <a:bodyPr wrap="square">
            <a:spAutoFit/>
          </a:bodyPr>
          <a:lstStyle/>
          <a:p>
            <a:pPr>
              <a:spcAft>
                <a:spcPts val="0"/>
              </a:spcAft>
            </a:pPr>
            <a:r>
              <a:rPr lang="sv-SE" sz="3600" b="1" dirty="0">
                <a:latin typeface="Times New Roman" panose="02020603050405020304" pitchFamily="18" charset="0"/>
                <a:ea typeface="Times New Roman" panose="02020603050405020304" pitchFamily="18" charset="0"/>
              </a:rPr>
              <a:t>1900-talet</a:t>
            </a:r>
          </a:p>
          <a:p>
            <a:pPr>
              <a:spcAft>
                <a:spcPts val="0"/>
              </a:spcAft>
            </a:pPr>
            <a:endParaRPr lang="sv-SE" dirty="0">
              <a:latin typeface="Times New Roman" panose="02020603050405020304" pitchFamily="18" charset="0"/>
              <a:ea typeface="Times New Roman" panose="02020603050405020304" pitchFamily="18" charset="0"/>
            </a:endParaRPr>
          </a:p>
          <a:p>
            <a:pPr marL="342900" lvl="0" indent="-342900">
              <a:spcAft>
                <a:spcPts val="0"/>
              </a:spcAft>
              <a:buFont typeface="Symbol" panose="05050102010706020507" pitchFamily="18" charset="2"/>
              <a:buChar char=""/>
            </a:pPr>
            <a:r>
              <a:rPr lang="sv-SE" sz="2000" dirty="0">
                <a:latin typeface="Times New Roman" panose="02020603050405020304" pitchFamily="18" charset="0"/>
                <a:ea typeface="Times New Roman" panose="02020603050405020304" pitchFamily="18" charset="0"/>
                <a:cs typeface="Times New Roman" panose="02020603050405020304" pitchFamily="18" charset="0"/>
              </a:rPr>
              <a:t>Allmänt gravstensbruk efter andra världskriget</a:t>
            </a:r>
          </a:p>
          <a:p>
            <a:pPr marL="342900" lvl="0" indent="-342900">
              <a:spcAft>
                <a:spcPts val="0"/>
              </a:spcAft>
              <a:buFont typeface="Times New Roman" panose="02020603050405020304" pitchFamily="18" charset="0"/>
              <a:buChar char="-"/>
            </a:pPr>
            <a:r>
              <a:rPr lang="sv-SE" sz="2000" dirty="0" err="1">
                <a:latin typeface="Times New Roman" panose="02020603050405020304" pitchFamily="18" charset="0"/>
                <a:ea typeface="Times New Roman" panose="02020603050405020304" pitchFamily="18" charset="0"/>
              </a:rPr>
              <a:t>Evärderlig</a:t>
            </a:r>
            <a:r>
              <a:rPr lang="sv-SE" sz="2000" dirty="0">
                <a:latin typeface="Times New Roman" panose="02020603050405020304" pitchFamily="18" charset="0"/>
                <a:ea typeface="Times New Roman" panose="02020603050405020304" pitchFamily="18" charset="0"/>
              </a:rPr>
              <a:t> tid</a:t>
            </a:r>
          </a:p>
          <a:p>
            <a:pPr marL="342900" lvl="0" indent="-342900">
              <a:spcAft>
                <a:spcPts val="0"/>
              </a:spcAft>
              <a:buFont typeface="Times New Roman" panose="02020603050405020304" pitchFamily="18" charset="0"/>
              <a:buChar char="-"/>
            </a:pPr>
            <a:r>
              <a:rPr lang="sv-SE" sz="2000" dirty="0">
                <a:latin typeface="Times New Roman" panose="02020603050405020304" pitchFamily="18" charset="0"/>
                <a:ea typeface="Times New Roman" panose="02020603050405020304" pitchFamily="18" charset="0"/>
              </a:rPr>
              <a:t>Tidsbegränsade gravrätter</a:t>
            </a:r>
          </a:p>
          <a:p>
            <a:pPr marL="342900" lvl="0" indent="-342900">
              <a:spcAft>
                <a:spcPts val="0"/>
              </a:spcAft>
              <a:buFont typeface="Times New Roman" panose="02020603050405020304" pitchFamily="18" charset="0"/>
              <a:buChar char="-"/>
            </a:pPr>
            <a:endParaRPr lang="sv-SE" sz="2000" dirty="0">
              <a:latin typeface="Times New Roman" panose="02020603050405020304" pitchFamily="18" charset="0"/>
              <a:ea typeface="Times New Roman" panose="02020603050405020304" pitchFamily="18" charset="0"/>
            </a:endParaRPr>
          </a:p>
          <a:p>
            <a:pPr marL="342900" lvl="0" indent="-342900">
              <a:spcAft>
                <a:spcPts val="0"/>
              </a:spcAft>
              <a:buFont typeface="Symbol" panose="05050102010706020507" pitchFamily="18" charset="2"/>
              <a:buChar char=""/>
            </a:pPr>
            <a:r>
              <a:rPr lang="sv-SE" sz="2000" dirty="0">
                <a:latin typeface="Times New Roman" panose="02020603050405020304" pitchFamily="18" charset="0"/>
                <a:ea typeface="Times New Roman" panose="02020603050405020304" pitchFamily="18" charset="0"/>
                <a:cs typeface="Times New Roman" panose="02020603050405020304" pitchFamily="18" charset="0"/>
              </a:rPr>
              <a:t>Eldbegängelserna</a:t>
            </a:r>
          </a:p>
          <a:p>
            <a:pPr marL="342900" lvl="0" indent="-342900">
              <a:spcAft>
                <a:spcPts val="0"/>
              </a:spcAft>
              <a:buFont typeface="Symbol" panose="05050102010706020507" pitchFamily="18" charset="2"/>
              <a:buChar char=""/>
            </a:pPr>
            <a:endParaRPr lang="sv-SE" sz="2000" dirty="0">
              <a:latin typeface="Times New Roman" panose="02020603050405020304" pitchFamily="18" charset="0"/>
              <a:ea typeface="Times New Roman" panose="02020603050405020304" pitchFamily="18" charset="0"/>
              <a:cs typeface="Times New Roman" panose="02020603050405020304" pitchFamily="18" charset="0"/>
            </a:endParaRPr>
          </a:p>
          <a:p>
            <a:pPr marL="342900" lvl="0" indent="-342900">
              <a:spcAft>
                <a:spcPts val="0"/>
              </a:spcAft>
              <a:buFont typeface="Symbol" panose="05050102010706020507" pitchFamily="18" charset="2"/>
              <a:buChar char=""/>
            </a:pPr>
            <a:r>
              <a:rPr lang="sv-SE" sz="2000" dirty="0">
                <a:latin typeface="Times New Roman" panose="02020603050405020304" pitchFamily="18" charset="0"/>
                <a:ea typeface="Times New Roman" panose="02020603050405020304" pitchFamily="18" charset="0"/>
                <a:cs typeface="Times New Roman" panose="02020603050405020304" pitchFamily="18" charset="0"/>
              </a:rPr>
              <a:t>Minneslundar, spridning av aska</a:t>
            </a:r>
          </a:p>
          <a:p>
            <a:pPr marL="342900" lvl="0" indent="-342900">
              <a:spcAft>
                <a:spcPts val="0"/>
              </a:spcAft>
              <a:buFont typeface="Symbol" panose="05050102010706020507" pitchFamily="18" charset="2"/>
              <a:buChar char=""/>
            </a:pPr>
            <a:endParaRPr lang="sv-SE" sz="2000" dirty="0">
              <a:latin typeface="Times New Roman" panose="02020603050405020304" pitchFamily="18" charset="0"/>
              <a:ea typeface="Times New Roman" panose="02020603050405020304" pitchFamily="18" charset="0"/>
              <a:cs typeface="Times New Roman" panose="02020603050405020304" pitchFamily="18" charset="0"/>
            </a:endParaRPr>
          </a:p>
          <a:p>
            <a:pPr marL="342900" lvl="0" indent="-342900">
              <a:spcAft>
                <a:spcPts val="0"/>
              </a:spcAft>
              <a:buFont typeface="Symbol" panose="05050102010706020507" pitchFamily="18" charset="2"/>
              <a:buChar char=""/>
            </a:pPr>
            <a:r>
              <a:rPr lang="sv-SE" sz="2000" dirty="0">
                <a:latin typeface="Times New Roman" panose="02020603050405020304" pitchFamily="18" charset="0"/>
                <a:ea typeface="Times New Roman" panose="02020603050405020304" pitchFamily="18" charset="0"/>
                <a:cs typeface="Times New Roman" panose="02020603050405020304" pitchFamily="18" charset="0"/>
              </a:rPr>
              <a:t>Återtagande av gravrätter</a:t>
            </a:r>
          </a:p>
        </p:txBody>
      </p:sp>
      <p:pic>
        <p:nvPicPr>
          <p:cNvPr id="4" name="Bildobjekt 3"/>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6008439" y="365240"/>
            <a:ext cx="5709249" cy="3755864"/>
          </a:xfrm>
          <a:prstGeom prst="rect">
            <a:avLst/>
          </a:prstGeom>
        </p:spPr>
      </p:pic>
      <p:pic>
        <p:nvPicPr>
          <p:cNvPr id="5" name="Bildobjekt 4"/>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912791" y="3553096"/>
            <a:ext cx="2264131" cy="3013167"/>
          </a:xfrm>
          <a:prstGeom prst="rect">
            <a:avLst/>
          </a:prstGeom>
        </p:spPr>
      </p:pic>
    </p:spTree>
    <p:extLst>
      <p:ext uri="{BB962C8B-B14F-4D97-AF65-F5344CB8AC3E}">
        <p14:creationId xmlns:p14="http://schemas.microsoft.com/office/powerpoint/2010/main" val="90133383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ktangel 1"/>
          <p:cNvSpPr/>
          <p:nvPr/>
        </p:nvSpPr>
        <p:spPr>
          <a:xfrm>
            <a:off x="635726" y="383402"/>
            <a:ext cx="5373188" cy="3970318"/>
          </a:xfrm>
          <a:prstGeom prst="rect">
            <a:avLst/>
          </a:prstGeom>
        </p:spPr>
        <p:txBody>
          <a:bodyPr wrap="square">
            <a:spAutoFit/>
          </a:bodyPr>
          <a:lstStyle/>
          <a:p>
            <a:pPr>
              <a:spcAft>
                <a:spcPts val="0"/>
              </a:spcAft>
            </a:pPr>
            <a:r>
              <a:rPr lang="sv-SE" sz="3600" b="1" dirty="0">
                <a:latin typeface="Times New Roman" panose="02020603050405020304" pitchFamily="18" charset="0"/>
                <a:ea typeface="Times New Roman" panose="02020603050405020304" pitchFamily="18" charset="0"/>
              </a:rPr>
              <a:t>Kyrkogårdarnas skötsel – och misskötsel</a:t>
            </a:r>
          </a:p>
          <a:p>
            <a:pPr>
              <a:spcAft>
                <a:spcPts val="0"/>
              </a:spcAft>
            </a:pPr>
            <a:endParaRPr lang="sv-SE" dirty="0">
              <a:latin typeface="Times New Roman" panose="02020603050405020304" pitchFamily="18" charset="0"/>
              <a:ea typeface="Times New Roman" panose="02020603050405020304" pitchFamily="18" charset="0"/>
            </a:endParaRPr>
          </a:p>
          <a:p>
            <a:pPr marL="342900" lvl="0" indent="-342900">
              <a:spcAft>
                <a:spcPts val="0"/>
              </a:spcAft>
              <a:buFont typeface="Symbol" panose="05050102010706020507" pitchFamily="18" charset="2"/>
              <a:buChar char=""/>
            </a:pPr>
            <a:r>
              <a:rPr lang="sv-SE" dirty="0">
                <a:latin typeface="Times New Roman" panose="02020603050405020304" pitchFamily="18" charset="0"/>
                <a:ea typeface="Times New Roman" panose="02020603050405020304" pitchFamily="18" charset="0"/>
                <a:cs typeface="Times New Roman" panose="02020603050405020304" pitchFamily="18" charset="0"/>
              </a:rPr>
              <a:t>Parkkaraktären</a:t>
            </a:r>
          </a:p>
          <a:p>
            <a:pPr marL="342900" lvl="0" indent="-342900">
              <a:spcAft>
                <a:spcPts val="0"/>
              </a:spcAft>
              <a:buFont typeface="Symbol" panose="05050102010706020507" pitchFamily="18" charset="2"/>
              <a:buChar char=""/>
            </a:pPr>
            <a:endParaRPr lang="sv-SE" dirty="0">
              <a:latin typeface="Times New Roman" panose="02020603050405020304" pitchFamily="18" charset="0"/>
              <a:ea typeface="Times New Roman" panose="02020603050405020304" pitchFamily="18" charset="0"/>
              <a:cs typeface="Times New Roman" panose="02020603050405020304" pitchFamily="18" charset="0"/>
            </a:endParaRPr>
          </a:p>
          <a:p>
            <a:pPr marL="342900" lvl="0" indent="-342900">
              <a:spcAft>
                <a:spcPts val="0"/>
              </a:spcAft>
              <a:buFont typeface="Symbol" panose="05050102010706020507" pitchFamily="18" charset="2"/>
              <a:buChar char=""/>
            </a:pPr>
            <a:r>
              <a:rPr lang="sv-SE" dirty="0">
                <a:latin typeface="Times New Roman" panose="02020603050405020304" pitchFamily="18" charset="0"/>
                <a:ea typeface="Times New Roman" panose="02020603050405020304" pitchFamily="18" charset="0"/>
                <a:cs typeface="Times New Roman" panose="02020603050405020304" pitchFamily="18" charset="0"/>
              </a:rPr>
              <a:t>Gallringen av gravarna, gravrättsregistret</a:t>
            </a:r>
          </a:p>
          <a:p>
            <a:pPr marL="342900" lvl="0" indent="-342900">
              <a:spcAft>
                <a:spcPts val="0"/>
              </a:spcAft>
              <a:buFont typeface="Symbol" panose="05050102010706020507" pitchFamily="18" charset="2"/>
              <a:buChar char=""/>
            </a:pPr>
            <a:endParaRPr lang="sv-SE" dirty="0">
              <a:latin typeface="Times New Roman" panose="02020603050405020304" pitchFamily="18" charset="0"/>
              <a:ea typeface="Times New Roman" panose="02020603050405020304" pitchFamily="18" charset="0"/>
              <a:cs typeface="Times New Roman" panose="02020603050405020304" pitchFamily="18" charset="0"/>
            </a:endParaRPr>
          </a:p>
          <a:p>
            <a:pPr marL="342900" lvl="0" indent="-342900">
              <a:spcAft>
                <a:spcPts val="0"/>
              </a:spcAft>
              <a:buFont typeface="Symbol" panose="05050102010706020507" pitchFamily="18" charset="2"/>
              <a:buChar char=""/>
            </a:pPr>
            <a:r>
              <a:rPr lang="sv-SE" dirty="0">
                <a:latin typeface="Times New Roman" panose="02020603050405020304" pitchFamily="18" charset="0"/>
                <a:ea typeface="Times New Roman" panose="02020603050405020304" pitchFamily="18" charset="0"/>
                <a:cs typeface="Times New Roman" panose="02020603050405020304" pitchFamily="18" charset="0"/>
              </a:rPr>
              <a:t>Säkerhetsfrågorna</a:t>
            </a:r>
          </a:p>
          <a:p>
            <a:pPr marL="342900" lvl="0" indent="-342900">
              <a:spcAft>
                <a:spcPts val="0"/>
              </a:spcAft>
              <a:buFont typeface="Symbol" panose="05050102010706020507" pitchFamily="18" charset="2"/>
              <a:buChar char=""/>
            </a:pPr>
            <a:endParaRPr lang="sv-SE" dirty="0">
              <a:latin typeface="Times New Roman" panose="02020603050405020304" pitchFamily="18" charset="0"/>
              <a:ea typeface="Times New Roman" panose="02020603050405020304" pitchFamily="18" charset="0"/>
              <a:cs typeface="Times New Roman" panose="02020603050405020304" pitchFamily="18" charset="0"/>
            </a:endParaRPr>
          </a:p>
          <a:p>
            <a:pPr marL="342900" lvl="0" indent="-342900">
              <a:spcAft>
                <a:spcPts val="0"/>
              </a:spcAft>
              <a:buFont typeface="Symbol" panose="05050102010706020507" pitchFamily="18" charset="2"/>
              <a:buChar char=""/>
            </a:pPr>
            <a:r>
              <a:rPr lang="sv-SE" dirty="0">
                <a:latin typeface="Times New Roman" panose="02020603050405020304" pitchFamily="18" charset="0"/>
                <a:ea typeface="Times New Roman" panose="02020603050405020304" pitchFamily="18" charset="0"/>
                <a:cs typeface="Times New Roman" panose="02020603050405020304" pitchFamily="18" charset="0"/>
              </a:rPr>
              <a:t>Människors flytt från uppväxtorterna</a:t>
            </a:r>
          </a:p>
          <a:p>
            <a:pPr marL="342900" lvl="0" indent="-342900">
              <a:spcAft>
                <a:spcPts val="0"/>
              </a:spcAft>
              <a:buFont typeface="Symbol" panose="05050102010706020507" pitchFamily="18" charset="2"/>
              <a:buChar char=""/>
            </a:pPr>
            <a:endParaRPr lang="sv-SE" dirty="0">
              <a:latin typeface="Times New Roman" panose="02020603050405020304" pitchFamily="18" charset="0"/>
              <a:ea typeface="Times New Roman" panose="02020603050405020304" pitchFamily="18" charset="0"/>
              <a:cs typeface="Times New Roman" panose="02020603050405020304" pitchFamily="18" charset="0"/>
            </a:endParaRPr>
          </a:p>
          <a:p>
            <a:pPr marL="342900" lvl="0" indent="-342900">
              <a:spcAft>
                <a:spcPts val="0"/>
              </a:spcAft>
              <a:buFont typeface="Symbol" panose="05050102010706020507" pitchFamily="18" charset="2"/>
              <a:buChar char=""/>
            </a:pPr>
            <a:r>
              <a:rPr lang="sv-SE" dirty="0">
                <a:latin typeface="Times New Roman" panose="02020603050405020304" pitchFamily="18" charset="0"/>
                <a:ea typeface="Times New Roman" panose="02020603050405020304" pitchFamily="18" charset="0"/>
                <a:cs typeface="Times New Roman" panose="02020603050405020304" pitchFamily="18" charset="0"/>
              </a:rPr>
              <a:t>Ändrat gravskick</a:t>
            </a:r>
          </a:p>
        </p:txBody>
      </p:sp>
      <p:pic>
        <p:nvPicPr>
          <p:cNvPr id="3" name="Bildobjekt 2"/>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7505645" y="383402"/>
            <a:ext cx="3066561" cy="4081062"/>
          </a:xfrm>
          <a:prstGeom prst="rect">
            <a:avLst/>
          </a:prstGeom>
        </p:spPr>
      </p:pic>
      <p:pic>
        <p:nvPicPr>
          <p:cNvPr id="4" name="Bildobjekt 3"/>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169116" y="2613410"/>
            <a:ext cx="2781810" cy="3702108"/>
          </a:xfrm>
          <a:prstGeom prst="rect">
            <a:avLst/>
          </a:prstGeom>
        </p:spPr>
      </p:pic>
    </p:spTree>
    <p:extLst>
      <p:ext uri="{BB962C8B-B14F-4D97-AF65-F5344CB8AC3E}">
        <p14:creationId xmlns:p14="http://schemas.microsoft.com/office/powerpoint/2010/main" val="3470701920"/>
      </p:ext>
    </p:extLst>
  </p:cSld>
  <p:clrMapOvr>
    <a:masterClrMapping/>
  </p:clrMapOvr>
</p:sld>
</file>

<file path=ppt/theme/theme1.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kument" ma:contentTypeID="0x01010028603284BDDDE3478D3C54A3FCA4694F" ma:contentTypeVersion="10" ma:contentTypeDescription="Skapa ett nytt dokument." ma:contentTypeScope="" ma:versionID="2f14c1ec71277025104aa63deb9095e9">
  <xsd:schema xmlns:xsd="http://www.w3.org/2001/XMLSchema" xmlns:xs="http://www.w3.org/2001/XMLSchema" xmlns:p="http://schemas.microsoft.com/office/2006/metadata/properties" xmlns:ns2="e8c08386-bc5e-4c1c-aeb8-d77b439f5cbc" xmlns:ns3="6e462db1-1bfb-47f1-a444-7d3c4cdbc911" targetNamespace="http://schemas.microsoft.com/office/2006/metadata/properties" ma:root="true" ma:fieldsID="e261cdf7f1b86ee0e6b312417e987f30" ns2:_="" ns3:_="">
    <xsd:import namespace="e8c08386-bc5e-4c1c-aeb8-d77b439f5cbc"/>
    <xsd:import namespace="6e462db1-1bfb-47f1-a444-7d3c4cdbc911"/>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Location" minOccurs="0"/>
                <xsd:element ref="ns2:MediaServiceOCR" minOccurs="0"/>
                <xsd:element ref="ns3:SharedWithUsers" minOccurs="0"/>
                <xsd:element ref="ns3:SharedWithDetails" minOccurs="0"/>
                <xsd:element ref="ns2:MediaServiceGenerationTime" minOccurs="0"/>
                <xsd:element ref="ns2: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8c08386-bc5e-4c1c-aeb8-d77b439f5cbc"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Location" ma:index="12" nillable="true" ma:displayName="Location" ma:internalName="MediaServiceLocation"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6e462db1-1bfb-47f1-a444-7d3c4cdbc911" elementFormDefault="qualified">
    <xsd:import namespace="http://schemas.microsoft.com/office/2006/documentManagement/types"/>
    <xsd:import namespace="http://schemas.microsoft.com/office/infopath/2007/PartnerControls"/>
    <xsd:element name="SharedWithUsers" ma:index="14" nillable="true" ma:displayName="Delat med"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Delat med information"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nehållstyp"/>
        <xsd:element ref="dc:title" minOccurs="0" maxOccurs="1" ma:index="4" ma:displayName="Rubrik"/>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83BC2EE4-DDB2-4B47-BB3C-878486B196F2}">
  <ds:schemaRefs>
    <ds:schemaRef ds:uri="http://schemas.microsoft.com/sharepoint/v3/contenttype/forms"/>
  </ds:schemaRefs>
</ds:datastoreItem>
</file>

<file path=customXml/itemProps2.xml><?xml version="1.0" encoding="utf-8"?>
<ds:datastoreItem xmlns:ds="http://schemas.openxmlformats.org/officeDocument/2006/customXml" ds:itemID="{33D04528-1D9F-4842-93C6-43304CC86F1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e8c08386-bc5e-4c1c-aeb8-d77b439f5cbc"/>
    <ds:schemaRef ds:uri="6e462db1-1bfb-47f1-a444-7d3c4cdbc91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3589E64F-A10D-4A03-8B4B-5EE067659DBC}">
  <ds:schemaRefs>
    <ds:schemaRef ds:uri="http://schemas.microsoft.com/office/2006/metadata/properties"/>
    <ds:schemaRef ds:uri="http://schemas.microsoft.com/office/infopath/2007/PartnerControls"/>
  </ds:schemaRefs>
</ds:datastoreItem>
</file>

<file path=docProps/app.xml><?xml version="1.0" encoding="utf-8"?>
<Properties xmlns="http://schemas.openxmlformats.org/officeDocument/2006/extended-properties" xmlns:vt="http://schemas.openxmlformats.org/officeDocument/2006/docPropsVTypes">
  <TotalTime>138</TotalTime>
  <Words>177</Words>
  <Application>Microsoft Office PowerPoint</Application>
  <PresentationFormat>Bredbild</PresentationFormat>
  <Paragraphs>121</Paragraphs>
  <Slides>17</Slides>
  <Notes>0</Notes>
  <HiddenSlides>0</HiddenSlides>
  <MMClips>0</MMClips>
  <ScaleCrop>false</ScaleCrop>
  <HeadingPairs>
    <vt:vector size="6" baseType="variant">
      <vt:variant>
        <vt:lpstr>Använt teckensnitt</vt:lpstr>
      </vt:variant>
      <vt:variant>
        <vt:i4>5</vt:i4>
      </vt:variant>
      <vt:variant>
        <vt:lpstr>Tema</vt:lpstr>
      </vt:variant>
      <vt:variant>
        <vt:i4>1</vt:i4>
      </vt:variant>
      <vt:variant>
        <vt:lpstr>Bildrubriker</vt:lpstr>
      </vt:variant>
      <vt:variant>
        <vt:i4>17</vt:i4>
      </vt:variant>
    </vt:vector>
  </HeadingPairs>
  <TitlesOfParts>
    <vt:vector size="23" baseType="lpstr">
      <vt:lpstr>Arial</vt:lpstr>
      <vt:lpstr>Calibri</vt:lpstr>
      <vt:lpstr>Calibri Light</vt:lpstr>
      <vt:lpstr>Symbol</vt:lpstr>
      <vt:lpstr>Times New Roman</vt:lpstr>
      <vt:lpstr>Office-tema</vt:lpstr>
      <vt:lpstr>Våra kyrkogårdar – mötesplatser över seklerna</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vector>
  </TitlesOfParts>
  <Company>Karlstads Universitet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Våra kyrkogårdar – mötesplatser över seklerna</dc:title>
  <dc:creator>Peter Olausson</dc:creator>
  <cp:lastModifiedBy>Olov Norin</cp:lastModifiedBy>
  <cp:revision>22</cp:revision>
  <dcterms:created xsi:type="dcterms:W3CDTF">2019-01-06T19:28:35Z</dcterms:created>
  <dcterms:modified xsi:type="dcterms:W3CDTF">2019-05-12T04:49:34Z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0x01010028603284BDDDE3478D3C54A3FCA4694F</vt:lpwstr>
  </property>
</Properties>
</file>