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1.xml" ContentType="application/vnd.openxmlformats-officedocument.presentationml.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slideMasters/slideMaster1.xml" ContentType="application/vnd.openxmlformats-officedocument.presentationml.slideMaster+xml"/>
  <Override PartName="/ppt/notesSlides/notesSlide7.xml" ContentType="application/vnd.openxmlformats-officedocument.presentationml.notesSlide+xml"/>
  <Override PartName="/ppt/notesSlides/notesSlide6.xml" ContentType="application/vnd.openxmlformats-officedocument.presentationml.notesSlid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1.xml" ContentType="application/vnd.openxmlformats-officedocument.presentationml.notesSlide+xml"/>
  <Override PartName="/ppt/slideLayouts/slideLayout12.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1"/>
  </p:notesMasterIdLst>
  <p:handoutMasterIdLst>
    <p:handoutMasterId r:id="rId12"/>
  </p:handoutMasterIdLst>
  <p:sldIdLst>
    <p:sldId id="275" r:id="rId2"/>
    <p:sldId id="285" r:id="rId3"/>
    <p:sldId id="290" r:id="rId4"/>
    <p:sldId id="262" r:id="rId5"/>
    <p:sldId id="293" r:id="rId6"/>
    <p:sldId id="291" r:id="rId7"/>
    <p:sldId id="435" r:id="rId8"/>
    <p:sldId id="294" r:id="rId9"/>
    <p:sldId id="436" r:id="rId10"/>
  </p:sldIdLst>
  <p:sldSz cx="9906000" cy="6858000" type="A4"/>
  <p:notesSz cx="6797675" cy="9926638"/>
  <p:kinsoku lang="ja-JP" invalStChars="、。，．・：；？！゛゜ヽヾゝゞ々ー’”）〕］｝〉》」』】°‰′″℃￠％ぁぃぅぇぉっゃゅょゎァィゥェォッャュョヮヵヶ!%),.:;?]}｡｣､･ｧｨｩｪｫｬｭｮｯｰﾞﾟ" invalEndChars="‘“（〔［｛〈《「『【￥＄$([\{｢￡"/>
  <p:defaultTextStyle>
    <a:defPPr>
      <a:defRPr lang="sv-SE"/>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B79"/>
    <a:srgbClr val="EBDA91"/>
    <a:srgbClr val="EFE1A5"/>
    <a:srgbClr val="EDD6A7"/>
    <a:srgbClr val="E8CB90"/>
    <a:srgbClr val="E1D7A7"/>
    <a:srgbClr val="D9CD8F"/>
    <a:srgbClr val="D3C5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7727" autoAdjust="0"/>
  </p:normalViewPr>
  <p:slideViewPr>
    <p:cSldViewPr>
      <p:cViewPr varScale="1">
        <p:scale>
          <a:sx n="76" d="100"/>
          <a:sy n="76" d="100"/>
        </p:scale>
        <p:origin x="1848" y="84"/>
      </p:cViewPr>
      <p:guideLst>
        <p:guide orient="horz" pos="2160"/>
        <p:guide pos="3120"/>
      </p:guideLst>
    </p:cSldViewPr>
  </p:slideViewPr>
  <p:notesTextViewPr>
    <p:cViewPr>
      <p:scale>
        <a:sx n="100" d="100"/>
        <a:sy n="100" d="100"/>
      </p:scale>
      <p:origin x="0" y="0"/>
    </p:cViewPr>
  </p:notesTextViewPr>
  <p:notesViewPr>
    <p:cSldViewPr>
      <p:cViewPr varScale="1">
        <p:scale>
          <a:sx n="79" d="100"/>
          <a:sy n="79" d="100"/>
        </p:scale>
        <p:origin x="-3348"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sidhuvud_v"/>
          <p:cNvSpPr>
            <a:spLocks noGrp="1" noChangeArrowheads="1"/>
          </p:cNvSpPr>
          <p:nvPr>
            <p:ph type="hdr" sz="quarter"/>
          </p:nvPr>
        </p:nvSpPr>
        <p:spPr bwMode="auto">
          <a:xfrm>
            <a:off x="0" y="0"/>
            <a:ext cx="4910844" cy="496332"/>
          </a:xfrm>
          <a:prstGeom prst="rect">
            <a:avLst/>
          </a:prstGeom>
          <a:noFill/>
          <a:ln w="12700">
            <a:noFill/>
            <a:miter lim="800000"/>
            <a:headEnd type="none" w="sm" len="sm"/>
            <a:tailEnd type="none" w="sm" len="sm"/>
          </a:ln>
          <a:effectLst/>
        </p:spPr>
        <p:txBody>
          <a:bodyPr vert="horz" wrap="square" lIns="91431" tIns="45715" rIns="91431" bIns="45715" numCol="1" anchor="t" anchorCtr="0" compatLnSpc="1">
            <a:prstTxWarp prst="textNoShape">
              <a:avLst/>
            </a:prstTxWarp>
          </a:bodyPr>
          <a:lstStyle>
            <a:lvl1pPr defTabSz="914091">
              <a:defRPr sz="1200"/>
            </a:lvl1pPr>
          </a:lstStyle>
          <a:p>
            <a:r>
              <a:rPr lang="sv-SE" dirty="0"/>
              <a:t> </a:t>
            </a:r>
          </a:p>
        </p:txBody>
      </p:sp>
      <p:sp>
        <p:nvSpPr>
          <p:cNvPr id="3075" name="sidhuvud_h"/>
          <p:cNvSpPr>
            <a:spLocks noGrp="1" noChangeArrowheads="1"/>
          </p:cNvSpPr>
          <p:nvPr>
            <p:ph type="dt" sz="quarter" idx="1"/>
          </p:nvPr>
        </p:nvSpPr>
        <p:spPr bwMode="auto">
          <a:xfrm>
            <a:off x="4985492" y="0"/>
            <a:ext cx="1812183" cy="496332"/>
          </a:xfrm>
          <a:prstGeom prst="rect">
            <a:avLst/>
          </a:prstGeom>
          <a:noFill/>
          <a:ln w="12700">
            <a:noFill/>
            <a:miter lim="800000"/>
            <a:headEnd type="none" w="sm" len="sm"/>
            <a:tailEnd type="none" w="sm" len="sm"/>
          </a:ln>
          <a:effectLst/>
        </p:spPr>
        <p:txBody>
          <a:bodyPr vert="horz" wrap="square" lIns="91431" tIns="45715" rIns="91431" bIns="45715" numCol="1" anchor="t" anchorCtr="0" compatLnSpc="1">
            <a:prstTxWarp prst="textNoShape">
              <a:avLst/>
            </a:prstTxWarp>
          </a:bodyPr>
          <a:lstStyle>
            <a:lvl1pPr algn="r" defTabSz="914091">
              <a:defRPr sz="1200"/>
            </a:lvl1pPr>
          </a:lstStyle>
          <a:p>
            <a:r>
              <a:rPr lang="sv-SE" dirty="0"/>
              <a:t> </a:t>
            </a:r>
          </a:p>
        </p:txBody>
      </p:sp>
      <p:sp>
        <p:nvSpPr>
          <p:cNvPr id="3077" name="Rectangle 5"/>
          <p:cNvSpPr>
            <a:spLocks noGrp="1" noChangeArrowheads="1"/>
          </p:cNvSpPr>
          <p:nvPr>
            <p:ph type="sldNum" sz="quarter" idx="3"/>
          </p:nvPr>
        </p:nvSpPr>
        <p:spPr bwMode="auto">
          <a:xfrm>
            <a:off x="6192556" y="9430306"/>
            <a:ext cx="605120" cy="496332"/>
          </a:xfrm>
          <a:prstGeom prst="rect">
            <a:avLst/>
          </a:prstGeom>
          <a:noFill/>
          <a:ln w="12700">
            <a:noFill/>
            <a:miter lim="800000"/>
            <a:headEnd type="none" w="sm" len="sm"/>
            <a:tailEnd type="none" w="sm" len="sm"/>
          </a:ln>
          <a:effectLst/>
        </p:spPr>
        <p:txBody>
          <a:bodyPr vert="horz" wrap="square" lIns="91431" tIns="45715" rIns="91431" bIns="45715" numCol="1" anchor="ctr" anchorCtr="0" compatLnSpc="1">
            <a:prstTxWarp prst="textNoShape">
              <a:avLst/>
            </a:prstTxWarp>
          </a:bodyPr>
          <a:lstStyle>
            <a:lvl1pPr algn="r" defTabSz="914091">
              <a:defRPr sz="1200"/>
            </a:lvl1pPr>
          </a:lstStyle>
          <a:p>
            <a:fld id="{7995CE84-6F36-47CC-8150-94F27B2BCAC7}" type="slidenum">
              <a:rPr lang="sv-SE"/>
              <a:pPr/>
              <a:t>‹#›</a:t>
            </a:fld>
            <a:endParaRPr lang="sv-SE"/>
          </a:p>
        </p:txBody>
      </p:sp>
      <p:sp>
        <p:nvSpPr>
          <p:cNvPr id="7" name="sidfot_v"/>
          <p:cNvSpPr>
            <a:spLocks noChangeArrowheads="1"/>
          </p:cNvSpPr>
          <p:nvPr/>
        </p:nvSpPr>
        <p:spPr bwMode="auto">
          <a:xfrm>
            <a:off x="0" y="9430306"/>
            <a:ext cx="5967025" cy="496332"/>
          </a:xfrm>
          <a:prstGeom prst="rect">
            <a:avLst/>
          </a:prstGeom>
          <a:noFill/>
          <a:ln w="12700">
            <a:noFill/>
            <a:miter lim="800000"/>
            <a:headEnd type="none" w="sm" len="sm"/>
            <a:tailEnd type="none" w="sm" len="sm"/>
          </a:ln>
          <a:effectLst/>
        </p:spPr>
        <p:txBody>
          <a:bodyPr lIns="91431" tIns="45715" rIns="91431" bIns="45715" anchor="ctr" anchorCtr="0"/>
          <a:lstStyle/>
          <a:p>
            <a:pPr defTabSz="914091"/>
            <a:r>
              <a:rPr lang="sv-SE" sz="1200" dirty="0"/>
              <a:t>Svenska kyrkans arbetsgivarorganisation,  </a:t>
            </a:r>
          </a:p>
        </p:txBody>
      </p:sp>
    </p:spTree>
    <p:extLst>
      <p:ext uri="{BB962C8B-B14F-4D97-AF65-F5344CB8AC3E}">
        <p14:creationId xmlns:p14="http://schemas.microsoft.com/office/powerpoint/2010/main" val="479763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Rot="1" noChangeAspect="1" noChangeArrowheads="1" noTextEdit="1"/>
          </p:cNvSpPr>
          <p:nvPr>
            <p:ph type="sldImg" idx="2"/>
          </p:nvPr>
        </p:nvSpPr>
        <p:spPr bwMode="auto">
          <a:xfrm>
            <a:off x="720725" y="750888"/>
            <a:ext cx="5356225" cy="3709987"/>
          </a:xfrm>
          <a:prstGeom prst="rect">
            <a:avLst/>
          </a:prstGeom>
          <a:noFill/>
          <a:ln w="12699">
            <a:solidFill>
              <a:srgbClr val="000000"/>
            </a:solidFill>
            <a:miter lim="800000"/>
            <a:headEnd/>
            <a:tailEnd/>
          </a:ln>
          <a:effectLst/>
        </p:spPr>
        <p:txBody>
          <a:bodyPr lIns="91568" tIns="45784" rIns="91568" bIns="45784"/>
          <a:lstStyle/>
          <a:p>
            <a:r>
              <a:rPr lang="sv-SE" dirty="0"/>
              <a:t> </a:t>
            </a:r>
          </a:p>
        </p:txBody>
      </p:sp>
      <p:sp>
        <p:nvSpPr>
          <p:cNvPr id="2051" name="Rectangle 3"/>
          <p:cNvSpPr>
            <a:spLocks noGrp="1" noChangeArrowheads="1"/>
          </p:cNvSpPr>
          <p:nvPr>
            <p:ph type="body" sz="quarter" idx="3"/>
          </p:nvPr>
        </p:nvSpPr>
        <p:spPr bwMode="auto">
          <a:xfrm>
            <a:off x="905298" y="4715153"/>
            <a:ext cx="4985492" cy="4466987"/>
          </a:xfrm>
          <a:prstGeom prst="rect">
            <a:avLst/>
          </a:prstGeom>
          <a:noFill/>
          <a:ln w="12699">
            <a:noFill/>
            <a:miter lim="800000"/>
            <a:headEnd/>
            <a:tailEnd/>
          </a:ln>
          <a:effectLst/>
        </p:spPr>
        <p:txBody>
          <a:bodyPr vert="horz" wrap="square" lIns="90478" tIns="44445" rIns="90478" bIns="44445" numCol="1" anchor="t" anchorCtr="0" compatLnSpc="1">
            <a:prstTxWarp prst="textNoShape">
              <a:avLst/>
            </a:prstTxWarp>
          </a:bodyPr>
          <a:lstStyle/>
          <a:p>
            <a:pPr lvl="0"/>
            <a:r>
              <a:rPr lang="sv-SE" dirty="0"/>
              <a:t> </a:t>
            </a:r>
          </a:p>
        </p:txBody>
      </p:sp>
      <p:sp>
        <p:nvSpPr>
          <p:cNvPr id="2052" name="sidhuvud_v"/>
          <p:cNvSpPr>
            <a:spLocks noGrp="1" noChangeArrowheads="1"/>
          </p:cNvSpPr>
          <p:nvPr>
            <p:ph type="hdr" sz="quarter"/>
          </p:nvPr>
        </p:nvSpPr>
        <p:spPr bwMode="auto">
          <a:xfrm>
            <a:off x="0" y="0"/>
            <a:ext cx="4910844" cy="496332"/>
          </a:xfrm>
          <a:prstGeom prst="rect">
            <a:avLst/>
          </a:prstGeom>
          <a:noFill/>
          <a:ln w="12700">
            <a:noFill/>
            <a:miter lim="800000"/>
            <a:headEnd type="none" w="sm" len="sm"/>
            <a:tailEnd type="none" w="sm" len="sm"/>
          </a:ln>
          <a:effectLst/>
        </p:spPr>
        <p:txBody>
          <a:bodyPr vert="horz" wrap="square" lIns="91431" tIns="45715" rIns="91431" bIns="45715" numCol="1" anchor="t" anchorCtr="0" compatLnSpc="1">
            <a:prstTxWarp prst="textNoShape">
              <a:avLst/>
            </a:prstTxWarp>
          </a:bodyPr>
          <a:lstStyle>
            <a:lvl1pPr defTabSz="914091">
              <a:defRPr sz="1200"/>
            </a:lvl1pPr>
          </a:lstStyle>
          <a:p>
            <a:r>
              <a:rPr lang="sv-SE" dirty="0"/>
              <a:t> </a:t>
            </a:r>
          </a:p>
        </p:txBody>
      </p:sp>
      <p:sp>
        <p:nvSpPr>
          <p:cNvPr id="2053" name="sidhuvud_h"/>
          <p:cNvSpPr>
            <a:spLocks noGrp="1" noChangeArrowheads="1"/>
          </p:cNvSpPr>
          <p:nvPr>
            <p:ph type="dt" sz="quarter" idx="1"/>
          </p:nvPr>
        </p:nvSpPr>
        <p:spPr bwMode="auto">
          <a:xfrm>
            <a:off x="4985492" y="0"/>
            <a:ext cx="1812183" cy="496332"/>
          </a:xfrm>
          <a:prstGeom prst="rect">
            <a:avLst/>
          </a:prstGeom>
          <a:noFill/>
          <a:ln w="12700">
            <a:noFill/>
            <a:miter lim="800000"/>
            <a:headEnd type="none" w="sm" len="sm"/>
            <a:tailEnd type="none" w="sm" len="sm"/>
          </a:ln>
          <a:effectLst/>
        </p:spPr>
        <p:txBody>
          <a:bodyPr vert="horz" wrap="square" lIns="91431" tIns="45715" rIns="91431" bIns="45715" numCol="1" anchor="t" anchorCtr="0" compatLnSpc="1">
            <a:prstTxWarp prst="textNoShape">
              <a:avLst/>
            </a:prstTxWarp>
          </a:bodyPr>
          <a:lstStyle>
            <a:lvl1pPr algn="r" defTabSz="914091">
              <a:defRPr sz="1200"/>
            </a:lvl1pPr>
          </a:lstStyle>
          <a:p>
            <a:r>
              <a:rPr lang="sv-SE" dirty="0"/>
              <a:t> </a:t>
            </a:r>
          </a:p>
        </p:txBody>
      </p:sp>
      <p:sp>
        <p:nvSpPr>
          <p:cNvPr id="2054" name="sidfot_v"/>
          <p:cNvSpPr>
            <a:spLocks noChangeArrowheads="1"/>
          </p:cNvSpPr>
          <p:nvPr/>
        </p:nvSpPr>
        <p:spPr bwMode="auto">
          <a:xfrm>
            <a:off x="0" y="9430306"/>
            <a:ext cx="5967025" cy="496332"/>
          </a:xfrm>
          <a:prstGeom prst="rect">
            <a:avLst/>
          </a:prstGeom>
          <a:noFill/>
          <a:ln w="12700">
            <a:noFill/>
            <a:miter lim="800000"/>
            <a:headEnd type="none" w="sm" len="sm"/>
            <a:tailEnd type="none" w="sm" len="sm"/>
          </a:ln>
          <a:effectLst/>
        </p:spPr>
        <p:txBody>
          <a:bodyPr lIns="91431" tIns="45715" rIns="91431" bIns="45715" anchor="ctr" anchorCtr="0"/>
          <a:lstStyle/>
          <a:p>
            <a:pPr defTabSz="914091"/>
            <a:r>
              <a:rPr lang="sv-SE" sz="1200" dirty="0"/>
              <a:t>Svenska kyrkans arbetsgivarorganisation,  </a:t>
            </a:r>
          </a:p>
        </p:txBody>
      </p:sp>
      <p:sp>
        <p:nvSpPr>
          <p:cNvPr id="2057" name="Rectangle 9"/>
          <p:cNvSpPr>
            <a:spLocks noChangeArrowheads="1"/>
          </p:cNvSpPr>
          <p:nvPr/>
        </p:nvSpPr>
        <p:spPr bwMode="auto">
          <a:xfrm>
            <a:off x="6189379" y="9430306"/>
            <a:ext cx="605120" cy="496332"/>
          </a:xfrm>
          <a:prstGeom prst="rect">
            <a:avLst/>
          </a:prstGeom>
          <a:noFill/>
          <a:ln w="12700">
            <a:noFill/>
            <a:miter lim="800000"/>
            <a:headEnd type="none" w="sm" len="sm"/>
            <a:tailEnd type="none" w="sm" len="sm"/>
          </a:ln>
          <a:effectLst/>
        </p:spPr>
        <p:txBody>
          <a:bodyPr lIns="91431" tIns="45715" rIns="91431" bIns="45715" anchor="ctr" anchorCtr="0"/>
          <a:lstStyle/>
          <a:p>
            <a:pPr algn="r" defTabSz="914091"/>
            <a:fld id="{4334BDA3-58D3-48B6-BD72-DF7A90F09F0E}" type="slidenum">
              <a:rPr lang="sv-SE" sz="1200"/>
              <a:pPr algn="r" defTabSz="914091"/>
              <a:t>‹#›</a:t>
            </a:fld>
            <a:endParaRPr lang="sv-SE" sz="1200" dirty="0"/>
          </a:p>
        </p:txBody>
      </p:sp>
    </p:spTree>
    <p:extLst>
      <p:ext uri="{BB962C8B-B14F-4D97-AF65-F5344CB8AC3E}">
        <p14:creationId xmlns:p14="http://schemas.microsoft.com/office/powerpoint/2010/main" val="608893406"/>
      </p:ext>
    </p:extLst>
  </p:cSld>
  <p:clrMap bg1="lt1" tx1="dk1" bg2="lt2" tx2="dk2" accent1="accent1" accent2="accent2" accent3="accent3" accent4="accent4" accent5="accent5" accent6="accent6" hlink="hlink" folHlink="folHlink"/>
  <p:hf ftr="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r>
              <a:rPr lang="sv-SE" dirty="0"/>
              <a:t>Kort presentation av SKAO och samarbetet med Hembygdsförbundet</a:t>
            </a:r>
          </a:p>
          <a:p>
            <a:r>
              <a:rPr lang="sv-SE" dirty="0"/>
              <a:t>Genomgång av reglerna gällande begravningsverksamheten och gravanordningar m.m. som påverkar våra möjligheter </a:t>
            </a:r>
            <a:r>
              <a:rPr lang="sv-SE"/>
              <a:t>och samverka. </a:t>
            </a:r>
            <a:endParaRPr lang="sv-SE" dirty="0"/>
          </a:p>
        </p:txBody>
      </p:sp>
      <p:sp>
        <p:nvSpPr>
          <p:cNvPr id="4" name="Platshållare för sidhuvud 3"/>
          <p:cNvSpPr>
            <a:spLocks noGrp="1"/>
          </p:cNvSpPr>
          <p:nvPr>
            <p:ph type="hdr" sz="quarter" idx="10"/>
          </p:nvPr>
        </p:nvSpPr>
        <p:spPr/>
        <p:txBody>
          <a:bodyPr/>
          <a:lstStyle/>
          <a:p>
            <a:r>
              <a:rPr lang="sv-SE"/>
              <a:t> </a:t>
            </a:r>
            <a:endParaRPr lang="sv-SE" dirty="0"/>
          </a:p>
        </p:txBody>
      </p:sp>
      <p:sp>
        <p:nvSpPr>
          <p:cNvPr id="5" name="Platshållare för datum 4"/>
          <p:cNvSpPr>
            <a:spLocks noGrp="1"/>
          </p:cNvSpPr>
          <p:nvPr>
            <p:ph type="dt" sz="quarter" idx="11"/>
          </p:nvPr>
        </p:nvSpPr>
        <p:spPr/>
        <p:txBody>
          <a:bodyPr/>
          <a:lstStyle/>
          <a:p>
            <a:r>
              <a:rPr lang="sv-SE"/>
              <a:t> </a:t>
            </a:r>
            <a:endParaRPr lang="sv-SE" dirty="0"/>
          </a:p>
        </p:txBody>
      </p:sp>
    </p:spTree>
    <p:extLst>
      <p:ext uri="{BB962C8B-B14F-4D97-AF65-F5344CB8AC3E}">
        <p14:creationId xmlns:p14="http://schemas.microsoft.com/office/powerpoint/2010/main" val="41371701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dirty="0"/>
          </a:p>
        </p:txBody>
      </p:sp>
      <p:sp>
        <p:nvSpPr>
          <p:cNvPr id="4" name="Platshållare för sidhuvud 3"/>
          <p:cNvSpPr>
            <a:spLocks noGrp="1"/>
          </p:cNvSpPr>
          <p:nvPr>
            <p:ph type="hdr" sz="quarter" idx="10"/>
          </p:nvPr>
        </p:nvSpPr>
        <p:spPr/>
        <p:txBody>
          <a:bodyPr/>
          <a:lstStyle/>
          <a:p>
            <a:r>
              <a:rPr lang="sv-SE"/>
              <a:t> </a:t>
            </a:r>
            <a:endParaRPr lang="sv-SE" dirty="0"/>
          </a:p>
        </p:txBody>
      </p:sp>
      <p:sp>
        <p:nvSpPr>
          <p:cNvPr id="5" name="Platshållare för datum 4"/>
          <p:cNvSpPr>
            <a:spLocks noGrp="1"/>
          </p:cNvSpPr>
          <p:nvPr>
            <p:ph type="dt" sz="quarter" idx="11"/>
          </p:nvPr>
        </p:nvSpPr>
        <p:spPr/>
        <p:txBody>
          <a:bodyPr/>
          <a:lstStyle/>
          <a:p>
            <a:r>
              <a:rPr lang="sv-SE"/>
              <a:t> </a:t>
            </a:r>
            <a:endParaRPr lang="sv-SE" dirty="0"/>
          </a:p>
        </p:txBody>
      </p:sp>
    </p:spTree>
    <p:extLst>
      <p:ext uri="{BB962C8B-B14F-4D97-AF65-F5344CB8AC3E}">
        <p14:creationId xmlns:p14="http://schemas.microsoft.com/office/powerpoint/2010/main" val="16455014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pPr>
              <a:buFont typeface="Arial" pitchFamily="34" charset="0"/>
              <a:buNone/>
            </a:pPr>
            <a:endParaRPr lang="sv-SE" baseline="0" dirty="0"/>
          </a:p>
          <a:p>
            <a:pPr>
              <a:buFont typeface="Arial" pitchFamily="34" charset="0"/>
              <a:buChar char="•"/>
            </a:pPr>
            <a:endParaRPr lang="sv-SE" baseline="0" dirty="0"/>
          </a:p>
          <a:p>
            <a:endParaRPr lang="sv-SE" dirty="0"/>
          </a:p>
          <a:p>
            <a:endParaRPr lang="sv-SE" dirty="0"/>
          </a:p>
          <a:p>
            <a:endParaRPr lang="sv-SE" baseline="0" dirty="0"/>
          </a:p>
          <a:p>
            <a:endParaRPr lang="sv-SE" baseline="0" dirty="0"/>
          </a:p>
        </p:txBody>
      </p:sp>
    </p:spTree>
    <p:extLst>
      <p:ext uri="{BB962C8B-B14F-4D97-AF65-F5344CB8AC3E}">
        <p14:creationId xmlns:p14="http://schemas.microsoft.com/office/powerpoint/2010/main" val="3458664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dirty="0"/>
          </a:p>
        </p:txBody>
      </p:sp>
      <p:sp>
        <p:nvSpPr>
          <p:cNvPr id="4" name="Platshållare för sidhuvud 3"/>
          <p:cNvSpPr>
            <a:spLocks noGrp="1"/>
          </p:cNvSpPr>
          <p:nvPr>
            <p:ph type="hdr" sz="quarter" idx="10"/>
          </p:nvPr>
        </p:nvSpPr>
        <p:spPr/>
        <p:txBody>
          <a:bodyPr/>
          <a:lstStyle/>
          <a:p>
            <a:r>
              <a:rPr lang="sv-SE"/>
              <a:t> </a:t>
            </a:r>
            <a:endParaRPr lang="sv-SE" dirty="0"/>
          </a:p>
        </p:txBody>
      </p:sp>
      <p:sp>
        <p:nvSpPr>
          <p:cNvPr id="5" name="Platshållare för datum 4"/>
          <p:cNvSpPr>
            <a:spLocks noGrp="1"/>
          </p:cNvSpPr>
          <p:nvPr>
            <p:ph type="dt" sz="quarter" idx="11"/>
          </p:nvPr>
        </p:nvSpPr>
        <p:spPr/>
        <p:txBody>
          <a:bodyPr/>
          <a:lstStyle/>
          <a:p>
            <a:r>
              <a:rPr lang="sv-SE"/>
              <a:t> </a:t>
            </a:r>
            <a:endParaRPr lang="sv-SE" dirty="0"/>
          </a:p>
        </p:txBody>
      </p:sp>
    </p:spTree>
    <p:extLst>
      <p:ext uri="{BB962C8B-B14F-4D97-AF65-F5344CB8AC3E}">
        <p14:creationId xmlns:p14="http://schemas.microsoft.com/office/powerpoint/2010/main" val="36570117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xfrm>
            <a:off x="3854450" y="9429750"/>
            <a:ext cx="2943225" cy="4968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panose="02020603050405020304" pitchFamily="18" charset="0"/>
              </a:defRPr>
            </a:lvl1pPr>
            <a:lvl2pPr marL="746125" indent="-287338" defTabSz="950913">
              <a:defRPr sz="2400">
                <a:solidFill>
                  <a:schemeClr val="tx1"/>
                </a:solidFill>
                <a:latin typeface="Times" panose="02020603050405020304" pitchFamily="18" charset="0"/>
              </a:defRPr>
            </a:lvl2pPr>
            <a:lvl3pPr marL="1150938" indent="-228600" defTabSz="950913">
              <a:defRPr sz="2400">
                <a:solidFill>
                  <a:schemeClr val="tx1"/>
                </a:solidFill>
                <a:latin typeface="Times" panose="02020603050405020304" pitchFamily="18" charset="0"/>
              </a:defRPr>
            </a:lvl3pPr>
            <a:lvl4pPr marL="1611313" indent="-228600" defTabSz="950913">
              <a:defRPr sz="2400">
                <a:solidFill>
                  <a:schemeClr val="tx1"/>
                </a:solidFill>
                <a:latin typeface="Times" panose="02020603050405020304" pitchFamily="18" charset="0"/>
              </a:defRPr>
            </a:lvl4pPr>
            <a:lvl5pPr marL="2073275" indent="-228600" defTabSz="950913">
              <a:defRPr sz="2400">
                <a:solidFill>
                  <a:schemeClr val="tx1"/>
                </a:solidFill>
                <a:latin typeface="Times" panose="02020603050405020304" pitchFamily="18" charset="0"/>
              </a:defRPr>
            </a:lvl5pPr>
            <a:lvl6pPr marL="2530475" indent="-228600" defTabSz="950913" eaLnBrk="0" fontAlgn="base" hangingPunct="0">
              <a:spcBef>
                <a:spcPct val="0"/>
              </a:spcBef>
              <a:spcAft>
                <a:spcPct val="0"/>
              </a:spcAft>
              <a:defRPr sz="2400">
                <a:solidFill>
                  <a:schemeClr val="tx1"/>
                </a:solidFill>
                <a:latin typeface="Times" panose="02020603050405020304" pitchFamily="18" charset="0"/>
              </a:defRPr>
            </a:lvl6pPr>
            <a:lvl7pPr marL="2987675" indent="-228600" defTabSz="950913" eaLnBrk="0" fontAlgn="base" hangingPunct="0">
              <a:spcBef>
                <a:spcPct val="0"/>
              </a:spcBef>
              <a:spcAft>
                <a:spcPct val="0"/>
              </a:spcAft>
              <a:defRPr sz="2400">
                <a:solidFill>
                  <a:schemeClr val="tx1"/>
                </a:solidFill>
                <a:latin typeface="Times" panose="02020603050405020304" pitchFamily="18" charset="0"/>
              </a:defRPr>
            </a:lvl7pPr>
            <a:lvl8pPr marL="3444875" indent="-228600" defTabSz="950913" eaLnBrk="0" fontAlgn="base" hangingPunct="0">
              <a:spcBef>
                <a:spcPct val="0"/>
              </a:spcBef>
              <a:spcAft>
                <a:spcPct val="0"/>
              </a:spcAft>
              <a:defRPr sz="2400">
                <a:solidFill>
                  <a:schemeClr val="tx1"/>
                </a:solidFill>
                <a:latin typeface="Times" panose="02020603050405020304" pitchFamily="18" charset="0"/>
              </a:defRPr>
            </a:lvl8pPr>
            <a:lvl9pPr marL="3902075" indent="-228600" defTabSz="950913" eaLnBrk="0" fontAlgn="base" hangingPunct="0">
              <a:spcBef>
                <a:spcPct val="0"/>
              </a:spcBef>
              <a:spcAft>
                <a:spcPct val="0"/>
              </a:spcAft>
              <a:defRPr sz="2400">
                <a:solidFill>
                  <a:schemeClr val="tx1"/>
                </a:solidFill>
                <a:latin typeface="Times" panose="02020603050405020304" pitchFamily="18" charset="0"/>
              </a:defRPr>
            </a:lvl9pPr>
          </a:lstStyle>
          <a:p>
            <a:fld id="{5A13D972-9C2D-4A92-9BFF-D2D5256939F4}" type="slidenum">
              <a:rPr lang="sv-SE" altLang="sv-SE" sz="1300" smtClean="0"/>
              <a:pPr/>
              <a:t>5</a:t>
            </a:fld>
            <a:endParaRPr lang="sv-SE" altLang="sv-SE" sz="130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0" fontAlgn="base" latinLnBrk="0" hangingPunct="0">
              <a:lnSpc>
                <a:spcPct val="300000"/>
              </a:lnSpc>
              <a:spcBef>
                <a:spcPct val="30000"/>
              </a:spcBef>
              <a:spcAft>
                <a:spcPts val="800"/>
              </a:spcAft>
              <a:buClrTx/>
              <a:buSzTx/>
              <a:buFontTx/>
              <a:buNone/>
              <a:tabLst/>
              <a:defRPr/>
            </a:pPr>
            <a:endParaRPr kumimoji="0" lang="sv-SE"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a:p>
            <a:pPr marL="0" marR="0" indent="0" algn="l" defTabSz="914400" rtl="0" eaLnBrk="0" fontAlgn="base" latinLnBrk="0" hangingPunct="0">
              <a:lnSpc>
                <a:spcPct val="300000"/>
              </a:lnSpc>
              <a:spcBef>
                <a:spcPct val="30000"/>
              </a:spcBef>
              <a:spcAft>
                <a:spcPct val="0"/>
              </a:spcAft>
              <a:buClrTx/>
              <a:buSzTx/>
              <a:buFontTx/>
              <a:buNone/>
              <a:tabLst/>
              <a:defRPr/>
            </a:pPr>
            <a:r>
              <a:rPr lang="sv-SE" dirty="0"/>
              <a:t>De äldre skötselåtagandena har gjorts under en tid då andra förutsättningar gällde för församlingarnas ekonomi än vad som kommer att bli fallet efter relationsändringen och då en särredovisning av begravningsverksamhetens kostnader inte var regel. Regeringen anser därför att det är rimligt att kostnaden för alla äldre skötselåtaganden som inte täcks av fonderade medel även i fortsättningen betraktas som en driftskostnad i begravningsverksamheten och betalas genom begravningsavgiften. Även skötsel som följer av kulturmiljövårdens krav, som t.ex. underhåll av kulturhistoriskt intressanta gravanläggningar, bör ingå i begravningsverksamheten och finansieras via begravningsavgiften. Detta utesluter dock inte att vissa kostnader kan finansieras med hjälp av den kyrkoantikvariska ersättningen (se avsnitt 5</a:t>
            </a:r>
            <a:r>
              <a:rPr lang="sv-SE" dirty="0" smtClean="0"/>
              <a:t>)</a:t>
            </a:r>
          </a:p>
          <a:p>
            <a:pPr marL="0" marR="0" indent="0" algn="l" defTabSz="914400" rtl="0" eaLnBrk="0" fontAlgn="base" latinLnBrk="0" hangingPunct="0">
              <a:lnSpc>
                <a:spcPct val="300000"/>
              </a:lnSpc>
              <a:spcBef>
                <a:spcPct val="30000"/>
              </a:spcBef>
              <a:spcAft>
                <a:spcPct val="0"/>
              </a:spcAft>
              <a:buClrTx/>
              <a:buSzTx/>
              <a:buFontTx/>
              <a:buNone/>
              <a:tabLst/>
              <a:defRPr/>
            </a:pPr>
            <a:endParaRPr lang="sv-SE" dirty="0" smtClean="0"/>
          </a:p>
          <a:p>
            <a:r>
              <a:rPr lang="sv-SE" sz="1200" b="1" i="0" u="none" strike="noStrike" kern="1200" baseline="0" dirty="0" smtClean="0">
                <a:solidFill>
                  <a:schemeClr val="tx1"/>
                </a:solidFill>
                <a:latin typeface="Times New Roman" pitchFamily="18" charset="0"/>
                <a:ea typeface="+mn-ea"/>
                <a:cs typeface="+mn-cs"/>
              </a:rPr>
              <a:t>Riksantikvarieämbetets föreskrifter om kyrkliga</a:t>
            </a:r>
          </a:p>
          <a:p>
            <a:r>
              <a:rPr lang="sv-SE" sz="1200" b="1" i="0" u="none" strike="noStrike" kern="1200" baseline="0" dirty="0" smtClean="0">
                <a:solidFill>
                  <a:schemeClr val="tx1"/>
                </a:solidFill>
                <a:latin typeface="Times New Roman" pitchFamily="18" charset="0"/>
                <a:ea typeface="+mn-ea"/>
                <a:cs typeface="+mn-cs"/>
              </a:rPr>
              <a:t>kulturminnen;11 § </a:t>
            </a:r>
            <a:r>
              <a:rPr lang="sv-SE" sz="1200" b="0" i="0" u="none" strike="noStrike" kern="1200" baseline="0" dirty="0" smtClean="0">
                <a:solidFill>
                  <a:schemeClr val="tx1"/>
                </a:solidFill>
                <a:latin typeface="Times New Roman" pitchFamily="18" charset="0"/>
                <a:ea typeface="+mn-ea"/>
                <a:cs typeface="+mn-cs"/>
              </a:rPr>
              <a:t>Ägare till kyrkobyggnader, kyrkotomter och begravningsplatser som</a:t>
            </a:r>
          </a:p>
          <a:p>
            <a:r>
              <a:rPr lang="sv-SE" sz="1200" b="0" i="0" u="none" strike="noStrike" kern="1200" baseline="0" dirty="0" smtClean="0">
                <a:solidFill>
                  <a:schemeClr val="tx1"/>
                </a:solidFill>
                <a:latin typeface="Times New Roman" pitchFamily="18" charset="0"/>
                <a:ea typeface="+mn-ea"/>
                <a:cs typeface="+mn-cs"/>
              </a:rPr>
              <a:t>avses i 4 kap. 3, 4, 13 och 14 §§ kulturminneslagen ansvarar för att en vård och</a:t>
            </a:r>
          </a:p>
          <a:p>
            <a:r>
              <a:rPr lang="sv-SE" sz="1200" b="0" i="0" u="none" strike="noStrike" kern="1200" baseline="0" dirty="0" smtClean="0">
                <a:solidFill>
                  <a:schemeClr val="tx1"/>
                </a:solidFill>
                <a:latin typeface="Times New Roman" pitchFamily="18" charset="0"/>
                <a:ea typeface="+mn-ea"/>
                <a:cs typeface="+mn-cs"/>
              </a:rPr>
              <a:t>underhållsplan finns för dessa objekt. Planen ska redovisa hur objekten</a:t>
            </a:r>
          </a:p>
          <a:p>
            <a:r>
              <a:rPr lang="sv-SE" sz="1200" b="0" i="0" u="none" strike="noStrike" kern="1200" baseline="0" dirty="0" smtClean="0">
                <a:solidFill>
                  <a:schemeClr val="tx1"/>
                </a:solidFill>
                <a:latin typeface="Times New Roman" pitchFamily="18" charset="0"/>
                <a:ea typeface="+mn-ea"/>
                <a:cs typeface="+mn-cs"/>
              </a:rPr>
              <a:t>ska vårdas och underhållas så att det kulturhistoriska värdet inte minskas och</a:t>
            </a:r>
          </a:p>
          <a:p>
            <a:r>
              <a:rPr lang="sv-SE" sz="1200" b="0" i="0" u="none" strike="noStrike" kern="1200" baseline="0" dirty="0" smtClean="0">
                <a:solidFill>
                  <a:schemeClr val="tx1"/>
                </a:solidFill>
                <a:latin typeface="Times New Roman" pitchFamily="18" charset="0"/>
                <a:ea typeface="+mn-ea"/>
                <a:cs typeface="+mn-cs"/>
              </a:rPr>
              <a:t>deras utseende och karaktär inte förvanskas. Såväl sedvanligt underhåll som</a:t>
            </a:r>
          </a:p>
          <a:p>
            <a:r>
              <a:rPr lang="sv-SE" sz="1200" b="0" i="0" u="none" strike="noStrike" kern="1200" baseline="0" dirty="0" smtClean="0">
                <a:solidFill>
                  <a:schemeClr val="tx1"/>
                </a:solidFill>
                <a:latin typeface="Times New Roman" pitchFamily="18" charset="0"/>
                <a:ea typeface="+mn-ea"/>
                <a:cs typeface="+mn-cs"/>
              </a:rPr>
              <a:t>tillståndspliktiga åtgärder enligt 4 kap. 3 och 13 §§ kulturminneslagen ska</a:t>
            </a:r>
          </a:p>
          <a:p>
            <a:r>
              <a:rPr lang="sv-SE" sz="1200" b="0" i="0" u="none" strike="noStrike" kern="1200" baseline="0" dirty="0" smtClean="0">
                <a:solidFill>
                  <a:schemeClr val="tx1"/>
                </a:solidFill>
                <a:latin typeface="Times New Roman" pitchFamily="18" charset="0"/>
                <a:ea typeface="+mn-ea"/>
                <a:cs typeface="+mn-cs"/>
              </a:rPr>
              <a:t>framgå av planen. Planen ska revideras med intervall om högst tio år. Länsstyrelsen</a:t>
            </a:r>
          </a:p>
          <a:p>
            <a:r>
              <a:rPr lang="sv-SE" sz="1200" b="0" i="0" u="none" strike="noStrike" kern="1200" baseline="0" dirty="0" smtClean="0">
                <a:solidFill>
                  <a:schemeClr val="tx1"/>
                </a:solidFill>
                <a:latin typeface="Times New Roman" pitchFamily="18" charset="0"/>
                <a:ea typeface="+mn-ea"/>
                <a:cs typeface="+mn-cs"/>
              </a:rPr>
              <a:t>ska ges möjlighet att yttra sig över planen.</a:t>
            </a:r>
          </a:p>
          <a:p>
            <a:r>
              <a:rPr lang="sv-SE" sz="1200" b="1" i="0" u="none" strike="noStrike" kern="1200" baseline="0" dirty="0" smtClean="0">
                <a:solidFill>
                  <a:schemeClr val="tx1"/>
                </a:solidFill>
                <a:latin typeface="Times New Roman" pitchFamily="18" charset="0"/>
                <a:ea typeface="+mn-ea"/>
                <a:cs typeface="+mn-cs"/>
              </a:rPr>
              <a:t>12</a:t>
            </a:r>
            <a:endParaRPr lang="sv-SE" dirty="0"/>
          </a:p>
        </p:txBody>
      </p:sp>
    </p:spTree>
    <p:extLst>
      <p:ext uri="{BB962C8B-B14F-4D97-AF65-F5344CB8AC3E}">
        <p14:creationId xmlns:p14="http://schemas.microsoft.com/office/powerpoint/2010/main" val="8615399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dirty="0"/>
          </a:p>
        </p:txBody>
      </p:sp>
      <p:sp>
        <p:nvSpPr>
          <p:cNvPr id="4" name="Platshållare för sidhuvud 3"/>
          <p:cNvSpPr>
            <a:spLocks noGrp="1"/>
          </p:cNvSpPr>
          <p:nvPr>
            <p:ph type="hdr" sz="quarter" idx="10"/>
          </p:nvPr>
        </p:nvSpPr>
        <p:spPr/>
        <p:txBody>
          <a:bodyPr/>
          <a:lstStyle/>
          <a:p>
            <a:r>
              <a:rPr lang="sv-SE"/>
              <a:t> </a:t>
            </a:r>
            <a:endParaRPr lang="sv-SE" dirty="0"/>
          </a:p>
        </p:txBody>
      </p:sp>
      <p:sp>
        <p:nvSpPr>
          <p:cNvPr id="5" name="Platshållare för datum 4"/>
          <p:cNvSpPr>
            <a:spLocks noGrp="1"/>
          </p:cNvSpPr>
          <p:nvPr>
            <p:ph type="dt" sz="quarter" idx="11"/>
          </p:nvPr>
        </p:nvSpPr>
        <p:spPr/>
        <p:txBody>
          <a:bodyPr/>
          <a:lstStyle/>
          <a:p>
            <a:r>
              <a:rPr lang="sv-SE"/>
              <a:t> </a:t>
            </a:r>
            <a:endParaRPr lang="sv-SE" dirty="0"/>
          </a:p>
        </p:txBody>
      </p:sp>
    </p:spTree>
    <p:extLst>
      <p:ext uri="{BB962C8B-B14F-4D97-AF65-F5344CB8AC3E}">
        <p14:creationId xmlns:p14="http://schemas.microsoft.com/office/powerpoint/2010/main" val="5206392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pPr>
              <a:buFont typeface="Arial" pitchFamily="34" charset="0"/>
              <a:buNone/>
            </a:pPr>
            <a:endParaRPr lang="sv-SE" dirty="0"/>
          </a:p>
        </p:txBody>
      </p:sp>
    </p:spTree>
    <p:extLst>
      <p:ext uri="{BB962C8B-B14F-4D97-AF65-F5344CB8AC3E}">
        <p14:creationId xmlns:p14="http://schemas.microsoft.com/office/powerpoint/2010/main" val="10613306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dirty="0"/>
          </a:p>
        </p:txBody>
      </p:sp>
      <p:sp>
        <p:nvSpPr>
          <p:cNvPr id="4" name="Platshållare för sidhuvud 3"/>
          <p:cNvSpPr>
            <a:spLocks noGrp="1"/>
          </p:cNvSpPr>
          <p:nvPr>
            <p:ph type="hdr" sz="quarter" idx="10"/>
          </p:nvPr>
        </p:nvSpPr>
        <p:spPr/>
        <p:txBody>
          <a:bodyPr/>
          <a:lstStyle/>
          <a:p>
            <a:r>
              <a:rPr lang="sv-SE"/>
              <a:t> </a:t>
            </a:r>
            <a:endParaRPr lang="sv-SE" dirty="0"/>
          </a:p>
        </p:txBody>
      </p:sp>
      <p:sp>
        <p:nvSpPr>
          <p:cNvPr id="5" name="Platshållare för datum 4"/>
          <p:cNvSpPr>
            <a:spLocks noGrp="1"/>
          </p:cNvSpPr>
          <p:nvPr>
            <p:ph type="dt" sz="quarter" idx="11"/>
          </p:nvPr>
        </p:nvSpPr>
        <p:spPr/>
        <p:txBody>
          <a:bodyPr/>
          <a:lstStyle/>
          <a:p>
            <a:r>
              <a:rPr lang="sv-SE"/>
              <a:t> </a:t>
            </a:r>
            <a:endParaRPr lang="sv-SE" dirty="0"/>
          </a:p>
        </p:txBody>
      </p:sp>
    </p:spTree>
    <p:extLst>
      <p:ext uri="{BB962C8B-B14F-4D97-AF65-F5344CB8AC3E}">
        <p14:creationId xmlns:p14="http://schemas.microsoft.com/office/powerpoint/2010/main" val="25246696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fontScale="77500" lnSpcReduction="20000"/>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sv-SE" sz="1200" i="1" kern="1200" dirty="0" smtClean="0">
                <a:solidFill>
                  <a:schemeClr val="tx1"/>
                </a:solidFill>
                <a:effectLst/>
                <a:latin typeface="Times New Roman" pitchFamily="18" charset="0"/>
                <a:ea typeface="+mn-ea"/>
                <a:cs typeface="+mn-cs"/>
              </a:rPr>
              <a:t>Det hembygdsföreningar gjort bra på vissa ställen är att dokumentera historien på kyrkogårdarna och kring de begravda personerna. Där har de ibland en värdefull kunskap som inte finns någon annan stans. Ibland är den kunskapen viktigare att bevara är gravanordningarna. </a:t>
            </a:r>
            <a:r>
              <a:rPr lang="sv-SE" sz="1200" i="1" kern="1200" smtClean="0">
                <a:solidFill>
                  <a:schemeClr val="tx1"/>
                </a:solidFill>
                <a:effectLst/>
                <a:latin typeface="Times New Roman" pitchFamily="18" charset="0"/>
                <a:ea typeface="+mn-ea"/>
                <a:cs typeface="+mn-cs"/>
              </a:rPr>
              <a:t>Peter Lindvall</a:t>
            </a:r>
          </a:p>
          <a:p>
            <a:endParaRPr lang="sv-SE" dirty="0" smtClean="0"/>
          </a:p>
          <a:p>
            <a:r>
              <a:rPr lang="sv-SE" dirty="0" smtClean="0"/>
              <a:t>Finns </a:t>
            </a:r>
            <a:r>
              <a:rPr lang="sv-SE" dirty="0"/>
              <a:t>GRI är det deras sak att sköta om gravplatsen och ändringar får inte göras annat än om fara och färde. Är det kulturhistoriska värdefulla anordningar är det HM men finansiering av begravningsavgiften. </a:t>
            </a:r>
            <a:r>
              <a:rPr lang="sv-SE" dirty="0" smtClean="0"/>
              <a:t>Även</a:t>
            </a:r>
            <a:r>
              <a:rPr lang="sv-SE" baseline="0" dirty="0" smtClean="0"/>
              <a:t> </a:t>
            </a:r>
            <a:r>
              <a:rPr lang="sv-SE" dirty="0" smtClean="0"/>
              <a:t>sådana </a:t>
            </a:r>
            <a:r>
              <a:rPr lang="sv-SE" dirty="0"/>
              <a:t>anordningar som ännu inte bedömts eller </a:t>
            </a:r>
            <a:r>
              <a:rPr lang="sv-SE" dirty="0" smtClean="0"/>
              <a:t>gravplatser där</a:t>
            </a:r>
            <a:r>
              <a:rPr lang="sv-SE" baseline="0" dirty="0" smtClean="0"/>
              <a:t> </a:t>
            </a:r>
            <a:r>
              <a:rPr lang="sv-SE" dirty="0" smtClean="0"/>
              <a:t>frågan </a:t>
            </a:r>
            <a:r>
              <a:rPr lang="sv-SE" dirty="0"/>
              <a:t>om rättmätig innehavare </a:t>
            </a:r>
            <a:r>
              <a:rPr lang="sv-SE" dirty="0" smtClean="0"/>
              <a:t>svävar bör skötas av</a:t>
            </a:r>
            <a:r>
              <a:rPr lang="sv-SE" baseline="0" dirty="0" smtClean="0"/>
              <a:t> HM</a:t>
            </a:r>
            <a:r>
              <a:rPr lang="sv-SE" dirty="0" smtClean="0"/>
              <a:t>. </a:t>
            </a:r>
            <a:r>
              <a:rPr lang="sv-SE" dirty="0"/>
              <a:t>Vissa HM har fortfarande mindre god ordning i gravboken </a:t>
            </a:r>
            <a:r>
              <a:rPr lang="sv-SE" dirty="0" err="1"/>
              <a:t>pga</a:t>
            </a:r>
            <a:r>
              <a:rPr lang="sv-SE" dirty="0"/>
              <a:t> av digitalisering osv.</a:t>
            </a:r>
          </a:p>
          <a:p>
            <a:endParaRPr lang="sv-SE" dirty="0"/>
          </a:p>
          <a:p>
            <a:r>
              <a:rPr lang="sv-SE" dirty="0" smtClean="0"/>
              <a:t>HM </a:t>
            </a:r>
            <a:r>
              <a:rPr lang="sv-SE" dirty="0"/>
              <a:t>har alltid ett ansvar för vad som sker, om än endast moraliskt, på kyrkogården och begravningsplatsen. Blir något fel med en anordning kan det orsaka personalen skada längre fram vilket måste bedömas som en risk i arbetet</a:t>
            </a:r>
            <a:r>
              <a:rPr lang="sv-SE" dirty="0" smtClean="0"/>
              <a:t>. Arbetsmiljölagen kan vara tillämplig och samordningsansvar</a:t>
            </a:r>
            <a:r>
              <a:rPr lang="sv-SE" baseline="0" dirty="0" smtClean="0"/>
              <a:t> uppkomma för HM. Moraliskt kommer HM alltid att hållas ansvarig för det som sker med HM vetskap på begravningsplatsen-</a:t>
            </a:r>
            <a:endParaRPr lang="sv-SE" dirty="0"/>
          </a:p>
          <a:p>
            <a:endParaRPr lang="sv-SE" dirty="0"/>
          </a:p>
          <a:p>
            <a:r>
              <a:rPr lang="sv-SE" dirty="0"/>
              <a:t>BL är restriktiv när det gäller antecknandet av juridisk person, det krävs att GRI har varit nära endera den avlidne eller de gravsatta</a:t>
            </a:r>
            <a:r>
              <a:rPr lang="sv-SE" dirty="0" smtClean="0"/>
              <a:t>.</a:t>
            </a:r>
          </a:p>
          <a:p>
            <a:endParaRPr lang="sv-SE" dirty="0" smtClean="0"/>
          </a:p>
          <a:p>
            <a:r>
              <a:rPr lang="sv-SE" dirty="0" smtClean="0"/>
              <a:t>Ulricehamn</a:t>
            </a:r>
            <a:r>
              <a:rPr lang="sv-SE" baseline="0" dirty="0" smtClean="0"/>
              <a:t> – avser återlämnade gravplatser eller sådana gravplatser där det inte finns någon som gravrätten kan över till. I nuläget hänvisar församlingen GRI till hembygdsföreningen. GRI åsikt om att gravanordningen ska tas bort respekteras av både huvudmannen och hembygdsföreningen. Gäller gravanordningar som inte är kulturhistoriskt värdefulla men som har ett värde lokalt. Generellt gäller att ideella krafter är positivt men jag vågar ändå problematisera. </a:t>
            </a:r>
          </a:p>
          <a:p>
            <a:r>
              <a:rPr lang="sv-SE" baseline="0" dirty="0" smtClean="0"/>
              <a:t>Problem – tänk om något händer. Är arbetsmiljölagen tillämplig här, så kan det vara om hembygdsföreningen utför sådant arbete som församlingen annars skulle ha gjort jmf förvaltningen av allmän begravningsplats. Även generellt skulle församlingen kunna hållas ansvarig för skada som åsamkas sak eller person oavsett om det är egen personal eller ideellt arbetande personer, församlingen har ju ansvar för begravningsverksamheten. Att arbeta på kyrkogård kräver kompetens, man ska adekvat utbildning och erfarenhet tex. vid hanteringen av </a:t>
            </a:r>
            <a:r>
              <a:rPr lang="sv-SE" baseline="0" dirty="0" err="1" smtClean="0"/>
              <a:t>röjsåg</a:t>
            </a:r>
            <a:r>
              <a:rPr lang="sv-SE" baseline="0" dirty="0" smtClean="0"/>
              <a:t> mm.</a:t>
            </a:r>
          </a:p>
          <a:p>
            <a:pPr marL="0" marR="0" lvl="0" indent="0" algn="l" defTabSz="914400" rtl="0" eaLnBrk="0" fontAlgn="base" latinLnBrk="0" hangingPunct="0">
              <a:lnSpc>
                <a:spcPct val="100000"/>
              </a:lnSpc>
              <a:spcBef>
                <a:spcPct val="30000"/>
              </a:spcBef>
              <a:spcAft>
                <a:spcPct val="0"/>
              </a:spcAft>
              <a:buClrTx/>
              <a:buSzTx/>
              <a:buFontTx/>
              <a:buNone/>
              <a:tabLst/>
              <a:defRPr/>
            </a:pPr>
            <a:r>
              <a:rPr lang="sv-SE" sz="1200" kern="1200" dirty="0" smtClean="0">
                <a:solidFill>
                  <a:schemeClr val="tx1"/>
                </a:solidFill>
                <a:effectLst/>
                <a:latin typeface="Times New Roman" pitchFamily="18" charset="0"/>
                <a:ea typeface="+mn-ea"/>
                <a:cs typeface="+mn-cs"/>
              </a:rPr>
              <a:t> </a:t>
            </a:r>
          </a:p>
          <a:p>
            <a:pPr marL="0" marR="0" lvl="0" indent="0" algn="l" defTabSz="914400" rtl="0" eaLnBrk="0" fontAlgn="base" latinLnBrk="0" hangingPunct="0">
              <a:lnSpc>
                <a:spcPct val="100000"/>
              </a:lnSpc>
              <a:spcBef>
                <a:spcPct val="30000"/>
              </a:spcBef>
              <a:spcAft>
                <a:spcPct val="0"/>
              </a:spcAft>
              <a:buClrTx/>
              <a:buSzTx/>
              <a:buFontTx/>
              <a:buNone/>
              <a:tabLst/>
              <a:defRPr/>
            </a:pPr>
            <a:r>
              <a:rPr lang="sv-SE" sz="1200" i="1" kern="1200" dirty="0" smtClean="0">
                <a:solidFill>
                  <a:schemeClr val="tx1"/>
                </a:solidFill>
                <a:effectLst/>
                <a:latin typeface="Times New Roman" pitchFamily="18" charset="0"/>
                <a:ea typeface="+mn-ea"/>
                <a:cs typeface="+mn-cs"/>
              </a:rPr>
              <a:t>Det hembygdsföreningar gjort bra på vissa ställen är att dokumentera historien på kyrkogårdarna och kring de begravda personerna. Där har de ibland en värdefull kunskap som inte finns någon annan stans. Ibland är den kunskapen viktigare att bevara är gravanordningarna. Peter Lindvall</a:t>
            </a:r>
          </a:p>
          <a:p>
            <a:endParaRPr lang="sv-SE" dirty="0"/>
          </a:p>
        </p:txBody>
      </p:sp>
      <p:sp>
        <p:nvSpPr>
          <p:cNvPr id="4" name="Platshållare för sidhuvud 3"/>
          <p:cNvSpPr>
            <a:spLocks noGrp="1"/>
          </p:cNvSpPr>
          <p:nvPr>
            <p:ph type="hdr" sz="quarter" idx="10"/>
          </p:nvPr>
        </p:nvSpPr>
        <p:spPr/>
        <p:txBody>
          <a:bodyPr/>
          <a:lstStyle/>
          <a:p>
            <a:r>
              <a:rPr lang="sv-SE"/>
              <a:t> </a:t>
            </a:r>
            <a:endParaRPr lang="sv-SE" dirty="0"/>
          </a:p>
        </p:txBody>
      </p:sp>
      <p:sp>
        <p:nvSpPr>
          <p:cNvPr id="5" name="Platshållare för datum 4"/>
          <p:cNvSpPr>
            <a:spLocks noGrp="1"/>
          </p:cNvSpPr>
          <p:nvPr>
            <p:ph type="dt" sz="quarter" idx="11"/>
          </p:nvPr>
        </p:nvSpPr>
        <p:spPr/>
        <p:txBody>
          <a:bodyPr/>
          <a:lstStyle/>
          <a:p>
            <a:r>
              <a:rPr lang="sv-SE"/>
              <a:t> </a:t>
            </a:r>
            <a:endParaRPr lang="sv-SE" dirty="0"/>
          </a:p>
        </p:txBody>
      </p:sp>
    </p:spTree>
    <p:extLst>
      <p:ext uri="{BB962C8B-B14F-4D97-AF65-F5344CB8AC3E}">
        <p14:creationId xmlns:p14="http://schemas.microsoft.com/office/powerpoint/2010/main" val="1340085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7681" name="Rectangle 33"/>
          <p:cNvSpPr>
            <a:spLocks noGrp="1" noChangeArrowheads="1"/>
          </p:cNvSpPr>
          <p:nvPr>
            <p:ph type="ctrTitle"/>
          </p:nvPr>
        </p:nvSpPr>
        <p:spPr>
          <a:xfrm>
            <a:off x="685800" y="2286000"/>
            <a:ext cx="8610600" cy="1143000"/>
          </a:xfrm>
          <a:ln w="12699"/>
        </p:spPr>
        <p:txBody>
          <a:bodyPr lIns="90488" tIns="44450" rIns="90488" bIns="44450"/>
          <a:lstStyle>
            <a:lvl1pPr algn="l">
              <a:defRPr/>
            </a:lvl1pPr>
          </a:lstStyle>
          <a:p>
            <a:r>
              <a:rPr lang="sv-SE" dirty="0"/>
              <a:t>Klicka här för att ändra format på bakgrundsrubriken</a:t>
            </a:r>
          </a:p>
        </p:txBody>
      </p:sp>
      <p:sp>
        <p:nvSpPr>
          <p:cNvPr id="27682" name="Rectangle 34"/>
          <p:cNvSpPr>
            <a:spLocks noGrp="1" noChangeArrowheads="1"/>
          </p:cNvSpPr>
          <p:nvPr>
            <p:ph type="subTitle" idx="1"/>
          </p:nvPr>
        </p:nvSpPr>
        <p:spPr>
          <a:xfrm>
            <a:off x="685800" y="3657600"/>
            <a:ext cx="8610600" cy="1066800"/>
          </a:xfrm>
        </p:spPr>
        <p:txBody>
          <a:bodyPr/>
          <a:lstStyle>
            <a:lvl1pPr marL="0" indent="0" algn="l">
              <a:buFontTx/>
              <a:buNone/>
              <a:defRPr sz="2000"/>
            </a:lvl1pPr>
          </a:lstStyle>
          <a:p>
            <a:r>
              <a:rPr lang="sv-SE" dirty="0"/>
              <a:t>Klicka här för att ändra format på underrubrik i bakgrunden</a:t>
            </a:r>
          </a:p>
        </p:txBody>
      </p:sp>
      <p:sp>
        <p:nvSpPr>
          <p:cNvPr id="27691" name="Languagetext_Rubrikbakgrund"/>
          <p:cNvSpPr txBox="1">
            <a:spLocks noChangeArrowheads="1"/>
          </p:cNvSpPr>
          <p:nvPr/>
        </p:nvSpPr>
        <p:spPr bwMode="auto">
          <a:xfrm>
            <a:off x="770400" y="6311900"/>
            <a:ext cx="3352800" cy="158750"/>
          </a:xfrm>
          <a:prstGeom prst="rect">
            <a:avLst/>
          </a:prstGeom>
          <a:noFill/>
          <a:ln w="12700">
            <a:noFill/>
            <a:miter lim="800000"/>
            <a:headEnd/>
            <a:tailEnd/>
          </a:ln>
          <a:effectLst/>
        </p:spPr>
        <p:txBody>
          <a:bodyPr lIns="0" tIns="0" rIns="0" bIns="0"/>
          <a:lstStyle/>
          <a:p>
            <a:r>
              <a:rPr lang="sv-SE" sz="1000" dirty="0">
                <a:solidFill>
                  <a:srgbClr val="003B79"/>
                </a:solidFill>
                <a:latin typeface="+mn-lt"/>
              </a:rPr>
              <a:t> </a:t>
            </a:r>
          </a:p>
        </p:txBody>
      </p:sp>
      <p:sp>
        <p:nvSpPr>
          <p:cNvPr id="9" name="FooterText_Rubrikbakgrund"/>
          <p:cNvSpPr txBox="1">
            <a:spLocks noChangeArrowheads="1"/>
          </p:cNvSpPr>
          <p:nvPr userDrawn="1"/>
        </p:nvSpPr>
        <p:spPr bwMode="auto">
          <a:xfrm>
            <a:off x="4874400" y="6310800"/>
            <a:ext cx="4079128" cy="158400"/>
          </a:xfrm>
          <a:prstGeom prst="rect">
            <a:avLst/>
          </a:prstGeom>
          <a:noFill/>
          <a:ln w="12700">
            <a:noFill/>
            <a:miter lim="800000"/>
            <a:headEnd/>
            <a:tailEnd/>
          </a:ln>
          <a:effectLst/>
        </p:spPr>
        <p:txBody>
          <a:bodyPr lIns="0" tIns="0" rIns="0" bIns="0"/>
          <a:lstStyle/>
          <a:p>
            <a:pPr algn="r"/>
            <a:r>
              <a:rPr lang="sv-SE" sz="1000" dirty="0">
                <a:solidFill>
                  <a:srgbClr val="003B79"/>
                </a:solidFill>
                <a:latin typeface="+mn-lt"/>
              </a:rPr>
              <a:t> </a:t>
            </a:r>
          </a:p>
        </p:txBody>
      </p:sp>
      <p:sp>
        <p:nvSpPr>
          <p:cNvPr id="8" name="Rectangle 7"/>
          <p:cNvSpPr/>
          <p:nvPr userDrawn="1"/>
        </p:nvSpPr>
        <p:spPr>
          <a:xfrm>
            <a:off x="8882090" y="6310800"/>
            <a:ext cx="522000" cy="153888"/>
          </a:xfrm>
          <a:prstGeom prst="rect">
            <a:avLst/>
          </a:prstGeom>
        </p:spPr>
        <p:txBody>
          <a:bodyPr wrap="square" lIns="0" tIns="0" rIns="0" bIns="0">
            <a:noAutofit/>
          </a:bodyPr>
          <a:lstStyle/>
          <a:p>
            <a:pPr algn="r"/>
            <a:fld id="{845C60B2-4554-41C8-88E9-CA372D0E0B9E}" type="slidenum">
              <a:rPr lang="sv-SE" sz="1000" baseline="0" smtClean="0">
                <a:solidFill>
                  <a:srgbClr val="003B79"/>
                </a:solidFill>
                <a:latin typeface="+mn-lt"/>
              </a:rPr>
              <a:pPr algn="r"/>
              <a:t>‹#›</a:t>
            </a:fld>
            <a:endParaRPr lang="sv-SE" sz="1000" baseline="0" dirty="0">
              <a:solidFill>
                <a:srgbClr val="003B79"/>
              </a:solidFill>
              <a:latin typeface="+mn-lt"/>
            </a:endParaRPr>
          </a:p>
        </p:txBody>
      </p:sp>
      <p:pic>
        <p:nvPicPr>
          <p:cNvPr id="12" name="protokoll" descr="Ska_rgbpos"/>
          <p:cNvPicPr>
            <a:picLocks noChangeAspect="1"/>
          </p:cNvPicPr>
          <p:nvPr userDrawn="1"/>
        </p:nvPicPr>
        <p:blipFill>
          <a:blip r:embed="rId2" cstate="print"/>
          <a:srcRect/>
          <a:stretch>
            <a:fillRect/>
          </a:stretch>
        </p:blipFill>
        <p:spPr bwMode="auto">
          <a:xfrm>
            <a:off x="666000" y="381600"/>
            <a:ext cx="3726000" cy="815752"/>
          </a:xfrm>
          <a:prstGeom prst="rect">
            <a:avLst/>
          </a:prstGeom>
          <a:noFill/>
          <a:ln w="9525">
            <a:noFill/>
            <a:miter lim="800000"/>
            <a:headEnd/>
            <a:tailEnd/>
          </a:ln>
        </p:spPr>
      </p:pic>
    </p:spTree>
  </p:cSld>
  <p:clrMapOvr>
    <a:masterClrMapping/>
  </p:clrMapOvr>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v-SE"/>
          </a:p>
        </p:txBody>
      </p:sp>
      <p:sp>
        <p:nvSpPr>
          <p:cNvPr id="3" name="Vertical Text Placeholder 2"/>
          <p:cNvSpPr>
            <a:spLocks noGrp="1"/>
          </p:cNvSpPr>
          <p:nvPr>
            <p:ph type="body" orient="vert" idx="1"/>
          </p:nvPr>
        </p:nvSpPr>
        <p:spPr>
          <a:xfrm>
            <a:off x="685800" y="1357298"/>
            <a:ext cx="8610600" cy="4662502"/>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4" name="Footer Placeholder 3"/>
          <p:cNvSpPr>
            <a:spLocks noGrp="1"/>
          </p:cNvSpPr>
          <p:nvPr>
            <p:ph type="ftr" sz="quarter" idx="10"/>
          </p:nvPr>
        </p:nvSpPr>
        <p:spPr>
          <a:xfrm>
            <a:off x="6096000" y="6261100"/>
            <a:ext cx="2894013" cy="228600"/>
          </a:xfrm>
          <a:prstGeom prst="rect">
            <a:avLst/>
          </a:prstGeom>
        </p:spPr>
        <p:txBody>
          <a:bodyPr/>
          <a:lstStyle>
            <a:lvl1pPr>
              <a:defRPr/>
            </a:lvl1pPr>
          </a:lstStyle>
          <a:p>
            <a:r>
              <a:rPr lang="sv-SE"/>
              <a:t> </a:t>
            </a:r>
          </a:p>
        </p:txBody>
      </p:sp>
      <p:sp>
        <p:nvSpPr>
          <p:cNvPr id="5" name="Slide Number Placeholder 4"/>
          <p:cNvSpPr>
            <a:spLocks noGrp="1"/>
          </p:cNvSpPr>
          <p:nvPr>
            <p:ph type="sldNum" sz="quarter" idx="11"/>
          </p:nvPr>
        </p:nvSpPr>
        <p:spPr>
          <a:xfrm>
            <a:off x="8915400" y="6261100"/>
            <a:ext cx="476250" cy="304800"/>
          </a:xfrm>
          <a:prstGeom prst="rect">
            <a:avLst/>
          </a:prstGeom>
        </p:spPr>
        <p:txBody>
          <a:bodyPr/>
          <a:lstStyle>
            <a:lvl1pPr>
              <a:defRPr/>
            </a:lvl1pPr>
          </a:lstStyle>
          <a:p>
            <a:fld id="{D0ACAB3F-71D5-441E-8AAC-4603F550B895}" type="slidenum">
              <a:rPr lang="sv-SE"/>
              <a:pPr/>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1285860"/>
            <a:ext cx="2190750" cy="4733940"/>
          </a:xfrm>
        </p:spPr>
        <p:txBody>
          <a:bodyPr vert="eaVert"/>
          <a:lstStyle/>
          <a:p>
            <a:r>
              <a:rPr lang="en-US"/>
              <a:t>Click to edit Master title style</a:t>
            </a:r>
            <a:endParaRPr lang="sv-SE"/>
          </a:p>
        </p:txBody>
      </p:sp>
      <p:sp>
        <p:nvSpPr>
          <p:cNvPr id="3" name="Vertical Text Placeholder 2"/>
          <p:cNvSpPr>
            <a:spLocks noGrp="1"/>
          </p:cNvSpPr>
          <p:nvPr>
            <p:ph type="body" orient="vert" idx="1"/>
          </p:nvPr>
        </p:nvSpPr>
        <p:spPr>
          <a:xfrm>
            <a:off x="609600" y="1357298"/>
            <a:ext cx="6419850" cy="466250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Footer Placeholder 3"/>
          <p:cNvSpPr>
            <a:spLocks noGrp="1"/>
          </p:cNvSpPr>
          <p:nvPr>
            <p:ph type="ftr" sz="quarter" idx="10"/>
          </p:nvPr>
        </p:nvSpPr>
        <p:spPr>
          <a:xfrm>
            <a:off x="6096000" y="6261100"/>
            <a:ext cx="2894013" cy="228600"/>
          </a:xfrm>
          <a:prstGeom prst="rect">
            <a:avLst/>
          </a:prstGeom>
        </p:spPr>
        <p:txBody>
          <a:bodyPr/>
          <a:lstStyle>
            <a:lvl1pPr>
              <a:defRPr/>
            </a:lvl1pPr>
          </a:lstStyle>
          <a:p>
            <a:r>
              <a:rPr lang="sv-SE"/>
              <a:t> </a:t>
            </a:r>
          </a:p>
        </p:txBody>
      </p:sp>
      <p:sp>
        <p:nvSpPr>
          <p:cNvPr id="5" name="Slide Number Placeholder 4"/>
          <p:cNvSpPr>
            <a:spLocks noGrp="1"/>
          </p:cNvSpPr>
          <p:nvPr>
            <p:ph type="sldNum" sz="quarter" idx="11"/>
          </p:nvPr>
        </p:nvSpPr>
        <p:spPr>
          <a:xfrm>
            <a:off x="8915400" y="6261100"/>
            <a:ext cx="476250" cy="304800"/>
          </a:xfrm>
          <a:prstGeom prst="rect">
            <a:avLst/>
          </a:prstGeom>
        </p:spPr>
        <p:txBody>
          <a:bodyPr/>
          <a:lstStyle>
            <a:lvl1pPr>
              <a:defRPr/>
            </a:lvl1pPr>
          </a:lstStyle>
          <a:p>
            <a:fld id="{4F0B086C-5E3A-4802-9583-6FB52E83A74A}" type="slidenum">
              <a:rPr lang="sv-SE"/>
              <a:pPr/>
              <a:t>‹#›</a:t>
            </a:fld>
            <a:endParaRPr lang="sv-S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Rubrik och innehåll">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1052567" y="1916833"/>
            <a:ext cx="7800867" cy="3744417"/>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bildnummer 5"/>
          <p:cNvSpPr>
            <a:spLocks noGrp="1"/>
          </p:cNvSpPr>
          <p:nvPr>
            <p:ph type="sldNum" sz="quarter" idx="12"/>
          </p:nvPr>
        </p:nvSpPr>
        <p:spPr>
          <a:xfrm>
            <a:off x="8887739" y="6304236"/>
            <a:ext cx="479258" cy="365125"/>
          </a:xfrm>
          <a:prstGeom prst="rect">
            <a:avLst/>
          </a:prstGeom>
        </p:spPr>
        <p:txBody>
          <a:bodyPr/>
          <a:lstStyle/>
          <a:p>
            <a:fld id="{967CA3C9-8EDA-4A09-AA0D-AAE2577BE89C}" type="slidenum">
              <a:rPr lang="sv-SE" smtClean="0"/>
              <a:t>‹#›</a:t>
            </a:fld>
            <a:endParaRPr lang="sv-SE"/>
          </a:p>
        </p:txBody>
      </p:sp>
      <p:sp>
        <p:nvSpPr>
          <p:cNvPr id="7" name="Rubrik 1"/>
          <p:cNvSpPr>
            <a:spLocks noGrp="1"/>
          </p:cNvSpPr>
          <p:nvPr>
            <p:ph type="title"/>
          </p:nvPr>
        </p:nvSpPr>
        <p:spPr>
          <a:xfrm>
            <a:off x="1052567" y="395661"/>
            <a:ext cx="7800867" cy="1143000"/>
          </a:xfrm>
        </p:spPr>
        <p:txBody>
          <a:bodyPr/>
          <a:lstStyle/>
          <a:p>
            <a:r>
              <a:rPr lang="sv-SE"/>
              <a:t>Klicka här för att ändra format</a:t>
            </a:r>
            <a:endParaRPr lang="sv-SE" dirty="0"/>
          </a:p>
        </p:txBody>
      </p:sp>
    </p:spTree>
    <p:extLst>
      <p:ext uri="{BB962C8B-B14F-4D97-AF65-F5344CB8AC3E}">
        <p14:creationId xmlns:p14="http://schemas.microsoft.com/office/powerpoint/2010/main" val="3209250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v-S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Footer Placeholder 3"/>
          <p:cNvSpPr>
            <a:spLocks noGrp="1"/>
          </p:cNvSpPr>
          <p:nvPr>
            <p:ph type="ftr" sz="quarter" idx="10"/>
          </p:nvPr>
        </p:nvSpPr>
        <p:spPr>
          <a:xfrm>
            <a:off x="6096000" y="6261100"/>
            <a:ext cx="2894013" cy="228600"/>
          </a:xfrm>
          <a:prstGeom prst="rect">
            <a:avLst/>
          </a:prstGeom>
        </p:spPr>
        <p:txBody>
          <a:bodyPr/>
          <a:lstStyle>
            <a:lvl1pPr>
              <a:defRPr/>
            </a:lvl1pPr>
          </a:lstStyle>
          <a:p>
            <a:r>
              <a:rPr lang="sv-SE"/>
              <a:t> </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en-US"/>
              <a:t>Click to edit Master title style</a:t>
            </a:r>
            <a:endParaRPr lang="sv-SE"/>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3"/>
          <p:cNvSpPr>
            <a:spLocks noGrp="1"/>
          </p:cNvSpPr>
          <p:nvPr>
            <p:ph type="ftr" sz="quarter" idx="10"/>
          </p:nvPr>
        </p:nvSpPr>
        <p:spPr>
          <a:xfrm>
            <a:off x="6096000" y="6261100"/>
            <a:ext cx="2894013" cy="228600"/>
          </a:xfrm>
          <a:prstGeom prst="rect">
            <a:avLst/>
          </a:prstGeom>
        </p:spPr>
        <p:txBody>
          <a:bodyPr/>
          <a:lstStyle>
            <a:lvl1pPr>
              <a:defRPr/>
            </a:lvl1pPr>
          </a:lstStyle>
          <a:p>
            <a:r>
              <a:rPr lang="sv-SE"/>
              <a:t> </a:t>
            </a:r>
          </a:p>
        </p:txBody>
      </p:sp>
      <p:sp>
        <p:nvSpPr>
          <p:cNvPr id="5" name="Slide Number Placeholder 4"/>
          <p:cNvSpPr>
            <a:spLocks noGrp="1"/>
          </p:cNvSpPr>
          <p:nvPr>
            <p:ph type="sldNum" sz="quarter" idx="11"/>
          </p:nvPr>
        </p:nvSpPr>
        <p:spPr>
          <a:xfrm>
            <a:off x="8915400" y="6261100"/>
            <a:ext cx="476250" cy="304800"/>
          </a:xfrm>
          <a:prstGeom prst="rect">
            <a:avLst/>
          </a:prstGeom>
        </p:spPr>
        <p:txBody>
          <a:bodyPr/>
          <a:lstStyle>
            <a:lvl1pPr>
              <a:defRPr/>
            </a:lvl1pPr>
          </a:lstStyle>
          <a:p>
            <a:fld id="{961DB5CE-9D09-4CEC-BDCE-5BB2476499A6}" type="slidenum">
              <a:rPr lang="sv-SE"/>
              <a:pPr/>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v-SE"/>
          </a:p>
        </p:txBody>
      </p:sp>
      <p:sp>
        <p:nvSpPr>
          <p:cNvPr id="3" name="Content Placeholder 2"/>
          <p:cNvSpPr>
            <a:spLocks noGrp="1"/>
          </p:cNvSpPr>
          <p:nvPr>
            <p:ph sz="half" idx="1"/>
          </p:nvPr>
        </p:nvSpPr>
        <p:spPr>
          <a:xfrm>
            <a:off x="685800" y="1295400"/>
            <a:ext cx="42291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Content Placeholder 3"/>
          <p:cNvSpPr>
            <a:spLocks noGrp="1"/>
          </p:cNvSpPr>
          <p:nvPr>
            <p:ph sz="half" idx="2"/>
          </p:nvPr>
        </p:nvSpPr>
        <p:spPr>
          <a:xfrm>
            <a:off x="5067300" y="1295400"/>
            <a:ext cx="42291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Footer Placeholder 4"/>
          <p:cNvSpPr>
            <a:spLocks noGrp="1"/>
          </p:cNvSpPr>
          <p:nvPr>
            <p:ph type="ftr" sz="quarter" idx="10"/>
          </p:nvPr>
        </p:nvSpPr>
        <p:spPr>
          <a:xfrm>
            <a:off x="6096000" y="6261100"/>
            <a:ext cx="2894013" cy="228600"/>
          </a:xfrm>
          <a:prstGeom prst="rect">
            <a:avLst/>
          </a:prstGeom>
        </p:spPr>
        <p:txBody>
          <a:bodyPr/>
          <a:lstStyle>
            <a:lvl1pPr>
              <a:defRPr/>
            </a:lvl1pPr>
          </a:lstStyle>
          <a:p>
            <a:r>
              <a:rPr lang="sv-SE"/>
              <a:t> </a:t>
            </a:r>
          </a:p>
        </p:txBody>
      </p:sp>
      <p:sp>
        <p:nvSpPr>
          <p:cNvPr id="6" name="Slide Number Placeholder 5"/>
          <p:cNvSpPr>
            <a:spLocks noGrp="1"/>
          </p:cNvSpPr>
          <p:nvPr>
            <p:ph type="sldNum" sz="quarter" idx="11"/>
          </p:nvPr>
        </p:nvSpPr>
        <p:spPr>
          <a:xfrm>
            <a:off x="8915400" y="6261100"/>
            <a:ext cx="476250" cy="304800"/>
          </a:xfrm>
          <a:prstGeom prst="rect">
            <a:avLst/>
          </a:prstGeom>
        </p:spPr>
        <p:txBody>
          <a:bodyPr/>
          <a:lstStyle>
            <a:lvl1pPr>
              <a:defRPr/>
            </a:lvl1pPr>
          </a:lstStyle>
          <a:p>
            <a:fld id="{6F2FE29B-FD34-4F6C-8868-5E1D558A86EE}" type="slidenum">
              <a:rPr lang="sv-SE"/>
              <a:pPr/>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95282" y="274638"/>
            <a:ext cx="8815418" cy="1143000"/>
          </a:xfrm>
        </p:spPr>
        <p:txBody>
          <a:bodyPr/>
          <a:lstStyle>
            <a:lvl1pPr>
              <a:defRPr/>
            </a:lvl1pPr>
          </a:lstStyle>
          <a:p>
            <a:r>
              <a:rPr lang="en-US"/>
              <a:t>Click to edit Master title style</a:t>
            </a:r>
            <a:endParaRPr lang="sv-SE"/>
          </a:p>
        </p:txBody>
      </p:sp>
      <p:sp>
        <p:nvSpPr>
          <p:cNvPr id="3" name="Text Placeholder 2"/>
          <p:cNvSpPr>
            <a:spLocks noGrp="1"/>
          </p:cNvSpPr>
          <p:nvPr>
            <p:ph type="body" idx="1"/>
          </p:nvPr>
        </p:nvSpPr>
        <p:spPr>
          <a:xfrm>
            <a:off x="738158" y="1535113"/>
            <a:ext cx="413388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38158" y="2174875"/>
            <a:ext cx="413388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7" name="Footer Placeholder 6"/>
          <p:cNvSpPr>
            <a:spLocks noGrp="1"/>
          </p:cNvSpPr>
          <p:nvPr>
            <p:ph type="ftr" sz="quarter" idx="10"/>
          </p:nvPr>
        </p:nvSpPr>
        <p:spPr>
          <a:xfrm>
            <a:off x="6096000" y="6261100"/>
            <a:ext cx="2894013" cy="228600"/>
          </a:xfrm>
          <a:prstGeom prst="rect">
            <a:avLst/>
          </a:prstGeom>
        </p:spPr>
        <p:txBody>
          <a:bodyPr/>
          <a:lstStyle>
            <a:lvl1pPr>
              <a:defRPr/>
            </a:lvl1pPr>
          </a:lstStyle>
          <a:p>
            <a:r>
              <a:rPr lang="sv-SE"/>
              <a:t> </a:t>
            </a:r>
          </a:p>
        </p:txBody>
      </p:sp>
      <p:sp>
        <p:nvSpPr>
          <p:cNvPr id="8" name="Slide Number Placeholder 7"/>
          <p:cNvSpPr>
            <a:spLocks noGrp="1"/>
          </p:cNvSpPr>
          <p:nvPr>
            <p:ph type="sldNum" sz="quarter" idx="11"/>
          </p:nvPr>
        </p:nvSpPr>
        <p:spPr>
          <a:xfrm>
            <a:off x="8915400" y="6261100"/>
            <a:ext cx="476250" cy="304800"/>
          </a:xfrm>
          <a:prstGeom prst="rect">
            <a:avLst/>
          </a:prstGeom>
        </p:spPr>
        <p:txBody>
          <a:bodyPr/>
          <a:lstStyle>
            <a:lvl1pPr>
              <a:defRPr/>
            </a:lvl1pPr>
          </a:lstStyle>
          <a:p>
            <a:fld id="{3E1EE721-FDAD-4C30-AEA7-22DD4900EB31}" type="slidenum">
              <a:rPr lang="sv-SE"/>
              <a:pPr/>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v-SE"/>
          </a:p>
        </p:txBody>
      </p:sp>
      <p:sp>
        <p:nvSpPr>
          <p:cNvPr id="3" name="Footer Placeholder 2"/>
          <p:cNvSpPr>
            <a:spLocks noGrp="1"/>
          </p:cNvSpPr>
          <p:nvPr>
            <p:ph type="ftr" sz="quarter" idx="10"/>
          </p:nvPr>
        </p:nvSpPr>
        <p:spPr>
          <a:xfrm>
            <a:off x="6096000" y="6261100"/>
            <a:ext cx="2894013" cy="228600"/>
          </a:xfrm>
          <a:prstGeom prst="rect">
            <a:avLst/>
          </a:prstGeom>
        </p:spPr>
        <p:txBody>
          <a:bodyPr/>
          <a:lstStyle>
            <a:lvl1pPr>
              <a:defRPr/>
            </a:lvl1pPr>
          </a:lstStyle>
          <a:p>
            <a:r>
              <a:rPr lang="sv-SE"/>
              <a:t> </a:t>
            </a:r>
          </a:p>
        </p:txBody>
      </p:sp>
      <p:sp>
        <p:nvSpPr>
          <p:cNvPr id="4" name="Slide Number Placeholder 3"/>
          <p:cNvSpPr>
            <a:spLocks noGrp="1"/>
          </p:cNvSpPr>
          <p:nvPr>
            <p:ph type="sldNum" sz="quarter" idx="11"/>
          </p:nvPr>
        </p:nvSpPr>
        <p:spPr>
          <a:xfrm>
            <a:off x="8915400" y="6261100"/>
            <a:ext cx="476250" cy="304800"/>
          </a:xfrm>
          <a:prstGeom prst="rect">
            <a:avLst/>
          </a:prstGeom>
        </p:spPr>
        <p:txBody>
          <a:bodyPr/>
          <a:lstStyle>
            <a:lvl1pPr>
              <a:defRPr/>
            </a:lvl1pPr>
          </a:lstStyle>
          <a:p>
            <a:fld id="{64F9C72E-774B-423C-959B-73022D849911}" type="slidenum">
              <a:rPr lang="sv-SE"/>
              <a:pPr/>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a:xfrm>
            <a:off x="6096000" y="6261100"/>
            <a:ext cx="2894013" cy="228600"/>
          </a:xfrm>
          <a:prstGeom prst="rect">
            <a:avLst/>
          </a:prstGeom>
        </p:spPr>
        <p:txBody>
          <a:bodyPr/>
          <a:lstStyle>
            <a:lvl1pPr>
              <a:defRPr/>
            </a:lvl1pPr>
          </a:lstStyle>
          <a:p>
            <a:r>
              <a:rPr lang="sv-SE"/>
              <a:t> </a:t>
            </a:r>
          </a:p>
        </p:txBody>
      </p:sp>
      <p:sp>
        <p:nvSpPr>
          <p:cNvPr id="3" name="Slide Number Placeholder 2"/>
          <p:cNvSpPr>
            <a:spLocks noGrp="1"/>
          </p:cNvSpPr>
          <p:nvPr>
            <p:ph type="sldNum" sz="quarter" idx="11"/>
          </p:nvPr>
        </p:nvSpPr>
        <p:spPr>
          <a:xfrm>
            <a:off x="8915400" y="6261100"/>
            <a:ext cx="476250" cy="304800"/>
          </a:xfrm>
          <a:prstGeom prst="rect">
            <a:avLst/>
          </a:prstGeom>
        </p:spPr>
        <p:txBody>
          <a:bodyPr/>
          <a:lstStyle>
            <a:lvl1pPr>
              <a:defRPr/>
            </a:lvl1pPr>
          </a:lstStyle>
          <a:p>
            <a:fld id="{E22668F6-04B4-4600-8AB4-EC1407F33D2A}" type="slidenum">
              <a:rPr lang="sv-SE"/>
              <a:pPr/>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6720" y="285728"/>
            <a:ext cx="3302032" cy="1162050"/>
          </a:xfrm>
        </p:spPr>
        <p:txBody>
          <a:bodyPr anchor="ctr" anchorCtr="0"/>
          <a:lstStyle>
            <a:lvl1pPr algn="l">
              <a:defRPr sz="2000" b="1"/>
            </a:lvl1pPr>
          </a:lstStyle>
          <a:p>
            <a:r>
              <a:rPr lang="en-US"/>
              <a:t>Click to edit Master title style</a:t>
            </a:r>
            <a:endParaRPr lang="sv-SE"/>
          </a:p>
        </p:txBody>
      </p:sp>
      <p:sp>
        <p:nvSpPr>
          <p:cNvPr id="3" name="Content Placeholder 2"/>
          <p:cNvSpPr>
            <a:spLocks noGrp="1"/>
          </p:cNvSpPr>
          <p:nvPr>
            <p:ph idx="1"/>
          </p:nvPr>
        </p:nvSpPr>
        <p:spPr>
          <a:xfrm>
            <a:off x="4024306" y="273050"/>
            <a:ext cx="5386394"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Text Placeholder 3"/>
          <p:cNvSpPr>
            <a:spLocks noGrp="1"/>
          </p:cNvSpPr>
          <p:nvPr>
            <p:ph type="body" sz="half" idx="2"/>
          </p:nvPr>
        </p:nvSpPr>
        <p:spPr>
          <a:xfrm>
            <a:off x="738158" y="1428736"/>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a:xfrm>
            <a:off x="6096000" y="6261100"/>
            <a:ext cx="2894013" cy="228600"/>
          </a:xfrm>
          <a:prstGeom prst="rect">
            <a:avLst/>
          </a:prstGeom>
        </p:spPr>
        <p:txBody>
          <a:bodyPr/>
          <a:lstStyle>
            <a:lvl1pPr>
              <a:defRPr/>
            </a:lvl1pPr>
          </a:lstStyle>
          <a:p>
            <a:r>
              <a:rPr lang="sv-SE"/>
              <a:t> </a:t>
            </a:r>
          </a:p>
        </p:txBody>
      </p:sp>
      <p:sp>
        <p:nvSpPr>
          <p:cNvPr id="6" name="Slide Number Placeholder 5"/>
          <p:cNvSpPr>
            <a:spLocks noGrp="1"/>
          </p:cNvSpPr>
          <p:nvPr>
            <p:ph type="sldNum" sz="quarter" idx="11"/>
          </p:nvPr>
        </p:nvSpPr>
        <p:spPr>
          <a:xfrm>
            <a:off x="8915400" y="6261100"/>
            <a:ext cx="476250" cy="304800"/>
          </a:xfrm>
          <a:prstGeom prst="rect">
            <a:avLst/>
          </a:prstGeom>
        </p:spPr>
        <p:txBody>
          <a:bodyPr/>
          <a:lstStyle>
            <a:lvl1pPr>
              <a:defRPr/>
            </a:lvl1pPr>
          </a:lstStyle>
          <a:p>
            <a:fld id="{1F1D7146-82F3-4D3C-BD90-0F8E07CCE694}" type="slidenum">
              <a:rPr lang="sv-SE"/>
              <a:pPr/>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a:t>Click to edit Master title style</a:t>
            </a:r>
            <a:endParaRPr lang="sv-SE"/>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a:xfrm>
            <a:off x="6096000" y="6261100"/>
            <a:ext cx="2894013" cy="228600"/>
          </a:xfrm>
          <a:prstGeom prst="rect">
            <a:avLst/>
          </a:prstGeom>
        </p:spPr>
        <p:txBody>
          <a:bodyPr/>
          <a:lstStyle>
            <a:lvl1pPr>
              <a:defRPr/>
            </a:lvl1pPr>
          </a:lstStyle>
          <a:p>
            <a:r>
              <a:rPr lang="sv-SE"/>
              <a:t> </a:t>
            </a:r>
          </a:p>
        </p:txBody>
      </p:sp>
      <p:sp>
        <p:nvSpPr>
          <p:cNvPr id="6" name="Slide Number Placeholder 5"/>
          <p:cNvSpPr>
            <a:spLocks noGrp="1"/>
          </p:cNvSpPr>
          <p:nvPr>
            <p:ph type="sldNum" sz="quarter" idx="11"/>
          </p:nvPr>
        </p:nvSpPr>
        <p:spPr>
          <a:xfrm>
            <a:off x="8915400" y="6261100"/>
            <a:ext cx="476250" cy="304800"/>
          </a:xfrm>
          <a:prstGeom prst="rect">
            <a:avLst/>
          </a:prstGeom>
        </p:spPr>
        <p:txBody>
          <a:bodyPr/>
          <a:lstStyle>
            <a:lvl1pPr>
              <a:defRPr/>
            </a:lvl1pPr>
          </a:lstStyle>
          <a:p>
            <a:fld id="{A57FD212-D748-4E08-92FE-AE42E6760E0A}" type="slidenum">
              <a:rPr lang="sv-SE"/>
              <a:pPr/>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619200" y="1295400"/>
            <a:ext cx="8762956" cy="47244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sv-SE"/>
              <a:t>Nivå ett</a:t>
            </a:r>
          </a:p>
          <a:p>
            <a:pPr lvl="1"/>
            <a:r>
              <a:rPr lang="sv-SE"/>
              <a:t>Nivå två</a:t>
            </a:r>
          </a:p>
          <a:p>
            <a:pPr lvl="2"/>
            <a:r>
              <a:rPr lang="sv-SE"/>
              <a:t>Nivå tre</a:t>
            </a:r>
          </a:p>
          <a:p>
            <a:pPr lvl="3"/>
            <a:r>
              <a:rPr lang="sv-SE"/>
              <a:t>Nivå fyra</a:t>
            </a:r>
          </a:p>
          <a:p>
            <a:pPr lvl="4"/>
            <a:r>
              <a:rPr lang="sv-SE"/>
              <a:t>Nivå 5</a:t>
            </a:r>
          </a:p>
        </p:txBody>
      </p:sp>
      <p:sp>
        <p:nvSpPr>
          <p:cNvPr id="1052" name="Languagetext_Bildbakgrund"/>
          <p:cNvSpPr txBox="1">
            <a:spLocks noChangeArrowheads="1"/>
          </p:cNvSpPr>
          <p:nvPr/>
        </p:nvSpPr>
        <p:spPr bwMode="auto">
          <a:xfrm>
            <a:off x="3276599" y="6311900"/>
            <a:ext cx="5670000" cy="158750"/>
          </a:xfrm>
          <a:prstGeom prst="rect">
            <a:avLst/>
          </a:prstGeom>
          <a:noFill/>
          <a:ln w="12700">
            <a:noFill/>
            <a:miter lim="800000"/>
            <a:headEnd/>
            <a:tailEnd/>
          </a:ln>
          <a:effectLst/>
        </p:spPr>
        <p:txBody>
          <a:bodyPr lIns="0" tIns="0" rIns="0" bIns="0"/>
          <a:lstStyle/>
          <a:p>
            <a:pPr algn="r"/>
            <a:r>
              <a:rPr lang="sv-SE" sz="1000" dirty="0">
                <a:solidFill>
                  <a:srgbClr val="003B79"/>
                </a:solidFill>
                <a:latin typeface="+mn-lt"/>
              </a:rPr>
              <a:t> </a:t>
            </a:r>
          </a:p>
        </p:txBody>
      </p:sp>
      <p:sp>
        <p:nvSpPr>
          <p:cNvPr id="1056" name="Rectangle 32"/>
          <p:cNvSpPr>
            <a:spLocks noGrp="1" noChangeArrowheads="1"/>
          </p:cNvSpPr>
          <p:nvPr>
            <p:ph type="title"/>
          </p:nvPr>
        </p:nvSpPr>
        <p:spPr bwMode="auto">
          <a:xfrm>
            <a:off x="609600" y="454025"/>
            <a:ext cx="8763000" cy="8509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sv-SE"/>
              <a:t>Klicka här för att ändra format på bakgrundsrubriken</a:t>
            </a:r>
            <a:endParaRPr lang="en-US"/>
          </a:p>
        </p:txBody>
      </p:sp>
      <p:sp>
        <p:nvSpPr>
          <p:cNvPr id="8" name="Rectangle 7"/>
          <p:cNvSpPr/>
          <p:nvPr/>
        </p:nvSpPr>
        <p:spPr>
          <a:xfrm>
            <a:off x="8827200" y="6310800"/>
            <a:ext cx="522000" cy="153888"/>
          </a:xfrm>
          <a:prstGeom prst="rect">
            <a:avLst/>
          </a:prstGeom>
        </p:spPr>
        <p:txBody>
          <a:bodyPr wrap="square" lIns="0" tIns="0" rIns="0" bIns="0">
            <a:noAutofit/>
          </a:bodyPr>
          <a:lstStyle/>
          <a:p>
            <a:pPr algn="r"/>
            <a:fld id="{845C60B2-4554-41C8-88E9-CA372D0E0B9E}" type="slidenum">
              <a:rPr lang="sv-SE" sz="1000" baseline="0" smtClean="0">
                <a:solidFill>
                  <a:srgbClr val="003B79"/>
                </a:solidFill>
                <a:latin typeface="+mn-lt"/>
              </a:rPr>
              <a:pPr algn="r"/>
              <a:t>‹#›</a:t>
            </a:fld>
            <a:endParaRPr lang="sv-SE" sz="1000" baseline="0" dirty="0">
              <a:solidFill>
                <a:srgbClr val="003B79"/>
              </a:solidFill>
              <a:latin typeface="+mn-lt"/>
            </a:endParaRPr>
          </a:p>
        </p:txBody>
      </p:sp>
      <p:pic>
        <p:nvPicPr>
          <p:cNvPr id="7" name="protokoll" descr="Ska_rgbpos"/>
          <p:cNvPicPr>
            <a:picLocks noChangeAspect="1"/>
          </p:cNvPicPr>
          <p:nvPr/>
        </p:nvPicPr>
        <p:blipFill>
          <a:blip r:embed="rId14" cstate="print"/>
          <a:srcRect/>
          <a:stretch>
            <a:fillRect/>
          </a:stretch>
        </p:blipFill>
        <p:spPr bwMode="auto">
          <a:xfrm>
            <a:off x="676800" y="6093297"/>
            <a:ext cx="1980000" cy="433491"/>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dt="0"/>
  <p:txStyles>
    <p:titleStyle>
      <a:lvl1pPr algn="l" rtl="0" eaLnBrk="0" fontAlgn="base" hangingPunct="0">
        <a:spcBef>
          <a:spcPct val="0"/>
        </a:spcBef>
        <a:spcAft>
          <a:spcPct val="0"/>
        </a:spcAft>
        <a:defRPr sz="2600" b="1">
          <a:solidFill>
            <a:srgbClr val="003B79"/>
          </a:solidFill>
          <a:latin typeface="+mj-lt"/>
          <a:ea typeface="+mj-ea"/>
          <a:cs typeface="+mj-cs"/>
        </a:defRPr>
      </a:lvl1pPr>
      <a:lvl2pPr algn="l" rtl="0" eaLnBrk="0" fontAlgn="base" hangingPunct="0">
        <a:spcBef>
          <a:spcPct val="0"/>
        </a:spcBef>
        <a:spcAft>
          <a:spcPct val="0"/>
        </a:spcAft>
        <a:defRPr sz="2600" b="1">
          <a:solidFill>
            <a:srgbClr val="003B79"/>
          </a:solidFill>
          <a:latin typeface="Arial" charset="0"/>
        </a:defRPr>
      </a:lvl2pPr>
      <a:lvl3pPr algn="l" rtl="0" eaLnBrk="0" fontAlgn="base" hangingPunct="0">
        <a:spcBef>
          <a:spcPct val="0"/>
        </a:spcBef>
        <a:spcAft>
          <a:spcPct val="0"/>
        </a:spcAft>
        <a:defRPr sz="2600" b="1">
          <a:solidFill>
            <a:srgbClr val="003B79"/>
          </a:solidFill>
          <a:latin typeface="Arial" charset="0"/>
        </a:defRPr>
      </a:lvl3pPr>
      <a:lvl4pPr algn="l" rtl="0" eaLnBrk="0" fontAlgn="base" hangingPunct="0">
        <a:spcBef>
          <a:spcPct val="0"/>
        </a:spcBef>
        <a:spcAft>
          <a:spcPct val="0"/>
        </a:spcAft>
        <a:defRPr sz="2600" b="1">
          <a:solidFill>
            <a:srgbClr val="003B79"/>
          </a:solidFill>
          <a:latin typeface="Arial" charset="0"/>
        </a:defRPr>
      </a:lvl4pPr>
      <a:lvl5pPr algn="l" rtl="0" eaLnBrk="0" fontAlgn="base" hangingPunct="0">
        <a:spcBef>
          <a:spcPct val="0"/>
        </a:spcBef>
        <a:spcAft>
          <a:spcPct val="0"/>
        </a:spcAft>
        <a:defRPr sz="2600" b="1">
          <a:solidFill>
            <a:srgbClr val="003B79"/>
          </a:solidFill>
          <a:latin typeface="Arial" charset="0"/>
        </a:defRPr>
      </a:lvl5pPr>
      <a:lvl6pPr marL="457200" algn="l" rtl="0" eaLnBrk="0" fontAlgn="base" hangingPunct="0">
        <a:spcBef>
          <a:spcPct val="0"/>
        </a:spcBef>
        <a:spcAft>
          <a:spcPct val="0"/>
        </a:spcAft>
        <a:defRPr sz="2600" b="1">
          <a:solidFill>
            <a:srgbClr val="003B79"/>
          </a:solidFill>
          <a:latin typeface="Arial" charset="0"/>
        </a:defRPr>
      </a:lvl6pPr>
      <a:lvl7pPr marL="914400" algn="l" rtl="0" eaLnBrk="0" fontAlgn="base" hangingPunct="0">
        <a:spcBef>
          <a:spcPct val="0"/>
        </a:spcBef>
        <a:spcAft>
          <a:spcPct val="0"/>
        </a:spcAft>
        <a:defRPr sz="2600" b="1">
          <a:solidFill>
            <a:srgbClr val="003B79"/>
          </a:solidFill>
          <a:latin typeface="Arial" charset="0"/>
        </a:defRPr>
      </a:lvl7pPr>
      <a:lvl8pPr marL="1371600" algn="l" rtl="0" eaLnBrk="0" fontAlgn="base" hangingPunct="0">
        <a:spcBef>
          <a:spcPct val="0"/>
        </a:spcBef>
        <a:spcAft>
          <a:spcPct val="0"/>
        </a:spcAft>
        <a:defRPr sz="2600" b="1">
          <a:solidFill>
            <a:srgbClr val="003B79"/>
          </a:solidFill>
          <a:latin typeface="Arial" charset="0"/>
        </a:defRPr>
      </a:lvl8pPr>
      <a:lvl9pPr marL="1828800" algn="l" rtl="0" eaLnBrk="0" fontAlgn="base" hangingPunct="0">
        <a:spcBef>
          <a:spcPct val="0"/>
        </a:spcBef>
        <a:spcAft>
          <a:spcPct val="0"/>
        </a:spcAft>
        <a:defRPr sz="2600" b="1">
          <a:solidFill>
            <a:srgbClr val="003B79"/>
          </a:solidFill>
          <a:latin typeface="Arial" charset="0"/>
        </a:defRPr>
      </a:lvl9pPr>
    </p:titleStyle>
    <p:bodyStyle>
      <a:lvl1pPr marL="190500" indent="-190500" algn="l" rtl="0" eaLnBrk="0" fontAlgn="base" hangingPunct="0">
        <a:spcBef>
          <a:spcPct val="20000"/>
        </a:spcBef>
        <a:spcAft>
          <a:spcPct val="0"/>
        </a:spcAft>
        <a:buClr>
          <a:srgbClr val="003B79"/>
        </a:buClr>
        <a:buSzPct val="100000"/>
        <a:buChar char="•"/>
        <a:defRPr sz="2200">
          <a:solidFill>
            <a:srgbClr val="003B79"/>
          </a:solidFill>
          <a:latin typeface="+mn-lt"/>
          <a:ea typeface="+mn-ea"/>
          <a:cs typeface="+mn-cs"/>
        </a:defRPr>
      </a:lvl1pPr>
      <a:lvl2pPr marL="571500" indent="-190500" algn="l" rtl="0" eaLnBrk="0" fontAlgn="base" hangingPunct="0">
        <a:spcBef>
          <a:spcPct val="20000"/>
        </a:spcBef>
        <a:spcAft>
          <a:spcPct val="0"/>
        </a:spcAft>
        <a:buClr>
          <a:srgbClr val="003B79"/>
        </a:buClr>
        <a:buSzPct val="100000"/>
        <a:buChar char="•"/>
        <a:defRPr>
          <a:solidFill>
            <a:srgbClr val="003B79"/>
          </a:solidFill>
          <a:latin typeface="+mn-lt"/>
        </a:defRPr>
      </a:lvl2pPr>
      <a:lvl3pPr marL="990600" indent="-228600" algn="l" rtl="0" eaLnBrk="0" fontAlgn="base" hangingPunct="0">
        <a:spcBef>
          <a:spcPct val="20000"/>
        </a:spcBef>
        <a:spcAft>
          <a:spcPct val="0"/>
        </a:spcAft>
        <a:buClr>
          <a:srgbClr val="003B79"/>
        </a:buClr>
        <a:buSzPct val="100000"/>
        <a:buChar char="•"/>
        <a:defRPr sz="1600" i="1">
          <a:solidFill>
            <a:srgbClr val="003B79"/>
          </a:solidFill>
          <a:latin typeface="+mn-lt"/>
        </a:defRPr>
      </a:lvl3pPr>
      <a:lvl4pPr marL="1600200" indent="-228600" algn="l" rtl="0" eaLnBrk="0" fontAlgn="base" hangingPunct="0">
        <a:spcBef>
          <a:spcPct val="20000"/>
        </a:spcBef>
        <a:spcAft>
          <a:spcPct val="0"/>
        </a:spcAft>
        <a:buClr>
          <a:srgbClr val="003B79"/>
        </a:buClr>
        <a:buSzPct val="100000"/>
        <a:buChar char="•"/>
        <a:defRPr sz="1400">
          <a:solidFill>
            <a:schemeClr val="tx1"/>
          </a:solidFill>
          <a:latin typeface="+mn-lt"/>
        </a:defRPr>
      </a:lvl4pPr>
      <a:lvl5pPr marL="2057400" indent="-228600" algn="l" rtl="0" eaLnBrk="0" fontAlgn="base" hangingPunct="0">
        <a:spcBef>
          <a:spcPct val="20000"/>
        </a:spcBef>
        <a:spcAft>
          <a:spcPct val="0"/>
        </a:spcAft>
        <a:buSzPct val="100000"/>
        <a:buChar char="•"/>
        <a:defRPr sz="1200">
          <a:solidFill>
            <a:schemeClr val="tx1"/>
          </a:solidFill>
          <a:latin typeface="+mn-lt"/>
        </a:defRPr>
      </a:lvl5pPr>
      <a:lvl6pPr marL="2514600" indent="-228600" algn="l" rtl="0" eaLnBrk="0" fontAlgn="base" hangingPunct="0">
        <a:spcBef>
          <a:spcPct val="20000"/>
        </a:spcBef>
        <a:spcAft>
          <a:spcPct val="0"/>
        </a:spcAft>
        <a:buSzPct val="100000"/>
        <a:buChar char="•"/>
        <a:defRPr sz="1200">
          <a:solidFill>
            <a:schemeClr val="tx1"/>
          </a:solidFill>
          <a:latin typeface="+mn-lt"/>
        </a:defRPr>
      </a:lvl6pPr>
      <a:lvl7pPr marL="2971800" indent="-228600" algn="l" rtl="0" eaLnBrk="0" fontAlgn="base" hangingPunct="0">
        <a:spcBef>
          <a:spcPct val="20000"/>
        </a:spcBef>
        <a:spcAft>
          <a:spcPct val="0"/>
        </a:spcAft>
        <a:buSzPct val="100000"/>
        <a:buChar char="•"/>
        <a:defRPr sz="1200">
          <a:solidFill>
            <a:schemeClr val="tx1"/>
          </a:solidFill>
          <a:latin typeface="+mn-lt"/>
        </a:defRPr>
      </a:lvl7pPr>
      <a:lvl8pPr marL="3429000" indent="-228600" algn="l" rtl="0" eaLnBrk="0" fontAlgn="base" hangingPunct="0">
        <a:spcBef>
          <a:spcPct val="20000"/>
        </a:spcBef>
        <a:spcAft>
          <a:spcPct val="0"/>
        </a:spcAft>
        <a:buSzPct val="100000"/>
        <a:buChar char="•"/>
        <a:defRPr sz="1200">
          <a:solidFill>
            <a:schemeClr val="tx1"/>
          </a:solidFill>
          <a:latin typeface="+mn-lt"/>
        </a:defRPr>
      </a:lvl8pPr>
      <a:lvl9pPr marL="3886200" indent="-228600" algn="l" rtl="0" eaLnBrk="0" fontAlgn="base" hangingPunct="0">
        <a:spcBef>
          <a:spcPct val="20000"/>
        </a:spcBef>
        <a:spcAft>
          <a:spcPct val="0"/>
        </a:spcAft>
        <a:buSzPct val="100000"/>
        <a:buChar char="•"/>
        <a:defRPr sz="12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derrubrik 2"/>
          <p:cNvSpPr>
            <a:spLocks noGrp="1"/>
          </p:cNvSpPr>
          <p:nvPr>
            <p:ph type="subTitle" idx="1"/>
          </p:nvPr>
        </p:nvSpPr>
        <p:spPr>
          <a:xfrm>
            <a:off x="632520" y="5157192"/>
            <a:ext cx="8610600" cy="1066800"/>
          </a:xfrm>
        </p:spPr>
        <p:txBody>
          <a:bodyPr/>
          <a:lstStyle/>
          <a:p>
            <a:r>
              <a:rPr lang="sv-SE" dirty="0"/>
              <a:t>Eva Årbrandt Johansson 08-7377210</a:t>
            </a:r>
          </a:p>
          <a:p>
            <a:endParaRPr lang="sv-SE" dirty="0"/>
          </a:p>
          <a:p>
            <a:endParaRPr lang="sv-SE" dirty="0"/>
          </a:p>
        </p:txBody>
      </p:sp>
      <p:sp>
        <p:nvSpPr>
          <p:cNvPr id="4" name="Rubrik 3"/>
          <p:cNvSpPr>
            <a:spLocks noGrp="1"/>
          </p:cNvSpPr>
          <p:nvPr>
            <p:ph type="ctrTitle"/>
          </p:nvPr>
        </p:nvSpPr>
        <p:spPr>
          <a:xfrm>
            <a:off x="632520" y="1484784"/>
            <a:ext cx="8610600" cy="3528392"/>
          </a:xfrm>
          <a:solidFill>
            <a:schemeClr val="accent2">
              <a:lumMod val="20000"/>
              <a:lumOff val="80000"/>
            </a:schemeClr>
          </a:solidFill>
        </p:spPr>
        <p:txBody>
          <a:bodyPr/>
          <a:lstStyle/>
          <a:p>
            <a:pPr algn="ctr"/>
            <a:r>
              <a:rPr lang="sv-SE" sz="3600" dirty="0"/>
              <a:t>Begravningsverksamhet </a:t>
            </a:r>
            <a:r>
              <a:rPr lang="sv-SE" dirty="0"/>
              <a:t/>
            </a:r>
            <a:br>
              <a:rPr lang="sv-SE" dirty="0"/>
            </a:br>
            <a:r>
              <a:rPr lang="sv-SE" dirty="0"/>
              <a:t/>
            </a:r>
            <a:br>
              <a:rPr lang="sv-SE" dirty="0"/>
            </a:br>
            <a:r>
              <a:rPr lang="sv-SE" dirty="0"/>
              <a:t>Skara den 27 april 2019</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a:t>Tillämpliga lagar</a:t>
            </a:r>
          </a:p>
        </p:txBody>
      </p:sp>
      <p:sp>
        <p:nvSpPr>
          <p:cNvPr id="3" name="Platshållare för innehåll 2"/>
          <p:cNvSpPr>
            <a:spLocks noGrp="1"/>
          </p:cNvSpPr>
          <p:nvPr>
            <p:ph idx="1"/>
          </p:nvPr>
        </p:nvSpPr>
        <p:spPr>
          <a:xfrm>
            <a:off x="619200" y="1295400"/>
            <a:ext cx="8762956" cy="4149824"/>
          </a:xfrm>
          <a:solidFill>
            <a:schemeClr val="accent2">
              <a:lumMod val="20000"/>
              <a:lumOff val="80000"/>
            </a:schemeClr>
          </a:solidFill>
        </p:spPr>
        <p:txBody>
          <a:bodyPr/>
          <a:lstStyle/>
          <a:p>
            <a:r>
              <a:rPr lang="sv-SE" dirty="0"/>
              <a:t>Begravningslagen (1990:1144)</a:t>
            </a:r>
          </a:p>
          <a:p>
            <a:r>
              <a:rPr lang="sv-SE" dirty="0"/>
              <a:t>Begravningsförordningen (1990:1147)</a:t>
            </a:r>
          </a:p>
          <a:p>
            <a:r>
              <a:rPr lang="sv-SE" dirty="0"/>
              <a:t>Förvaltningslagen (2017:900), ändrad 1 juli 2018</a:t>
            </a:r>
          </a:p>
          <a:p>
            <a:r>
              <a:rPr lang="sv-SE" dirty="0"/>
              <a:t>Kulturmiljölagen (1988:950)</a:t>
            </a:r>
          </a:p>
          <a:p>
            <a:r>
              <a:rPr lang="sv-SE" dirty="0"/>
              <a:t>Tryckfrihetsförordningen</a:t>
            </a:r>
          </a:p>
          <a:p>
            <a:r>
              <a:rPr lang="sv-SE" dirty="0"/>
              <a:t>Offentlighets- och sekretesslagen (2009:400)</a:t>
            </a:r>
          </a:p>
          <a:p>
            <a:r>
              <a:rPr lang="sv-SE" dirty="0"/>
              <a:t>Arkivlagen (1990:782)</a:t>
            </a:r>
          </a:p>
          <a:p>
            <a:r>
              <a:rPr lang="sv-SE" dirty="0"/>
              <a:t>Plan- och bygglagen (2010:900)</a:t>
            </a:r>
          </a:p>
          <a:p>
            <a:r>
              <a:rPr lang="sv-SE" dirty="0"/>
              <a:t>Miljöbalken (1998:808)</a:t>
            </a:r>
          </a:p>
          <a:p>
            <a:r>
              <a:rPr lang="sv-SE" dirty="0"/>
              <a:t>M.m.</a:t>
            </a:r>
          </a:p>
          <a:p>
            <a:endParaRPr lang="sv-SE" dirty="0"/>
          </a:p>
        </p:txBody>
      </p:sp>
      <p:sp>
        <p:nvSpPr>
          <p:cNvPr id="4" name="Platshållare för sidfot 3"/>
          <p:cNvSpPr>
            <a:spLocks noGrp="1"/>
          </p:cNvSpPr>
          <p:nvPr>
            <p:ph type="ftr" sz="quarter" idx="10"/>
          </p:nvPr>
        </p:nvSpPr>
        <p:spPr/>
        <p:txBody>
          <a:bodyPr/>
          <a:lstStyle/>
          <a:p>
            <a:r>
              <a:rPr lang="sv-SE"/>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a:t>Vad är </a:t>
            </a:r>
            <a:r>
              <a:rPr lang="sv-SE" dirty="0" smtClean="0"/>
              <a:t>begravningsverksamhet?</a:t>
            </a:r>
            <a:endParaRPr lang="sv-SE" dirty="0"/>
          </a:p>
        </p:txBody>
      </p:sp>
      <p:sp>
        <p:nvSpPr>
          <p:cNvPr id="3" name="Platshållare för innehåll 2"/>
          <p:cNvSpPr>
            <a:spLocks noGrp="1"/>
          </p:cNvSpPr>
          <p:nvPr>
            <p:ph idx="1"/>
          </p:nvPr>
        </p:nvSpPr>
        <p:spPr>
          <a:solidFill>
            <a:schemeClr val="accent2">
              <a:lumMod val="20000"/>
              <a:lumOff val="80000"/>
            </a:schemeClr>
          </a:solidFill>
        </p:spPr>
        <p:txBody>
          <a:bodyPr/>
          <a:lstStyle/>
          <a:p>
            <a:pPr marL="0" indent="0">
              <a:lnSpc>
                <a:spcPct val="150000"/>
              </a:lnSpc>
              <a:buNone/>
            </a:pPr>
            <a:r>
              <a:rPr lang="sv-SE" dirty="0"/>
              <a:t>De olika åtgärder som har direkt samband med förvaltningen av allmänna begravningsplatser.</a:t>
            </a:r>
          </a:p>
          <a:p>
            <a:pPr marL="0" indent="0">
              <a:lnSpc>
                <a:spcPct val="150000"/>
              </a:lnSpc>
              <a:buNone/>
            </a:pPr>
            <a:r>
              <a:rPr lang="sv-SE" dirty="0"/>
              <a:t>Huvudmän, 1 kap. 1 § begravningslagen</a:t>
            </a:r>
          </a:p>
          <a:p>
            <a:pPr lvl="1">
              <a:lnSpc>
                <a:spcPct val="150000"/>
              </a:lnSpc>
              <a:buFont typeface="Arial" pitchFamily="34" charset="0"/>
              <a:buChar char="•"/>
            </a:pPr>
            <a:r>
              <a:rPr lang="sv-SE" dirty="0"/>
              <a:t>Församlingar inom Svenska kyrkan (territoriella), jmf Göteborgs begravningssamfällighet, Stockholms och Tranås kommuner</a:t>
            </a:r>
          </a:p>
          <a:p>
            <a:pPr>
              <a:lnSpc>
                <a:spcPct val="150000"/>
              </a:lnSpc>
            </a:pPr>
            <a:r>
              <a:rPr lang="sv-SE" dirty="0"/>
              <a:t>Hålla allmänna begravningsplatser och ordna med begravning</a:t>
            </a:r>
          </a:p>
          <a:p>
            <a:pPr lvl="1">
              <a:lnSpc>
                <a:spcPct val="150000"/>
              </a:lnSpc>
            </a:pPr>
            <a:r>
              <a:rPr lang="sv-SE" dirty="0"/>
              <a:t>Tillräckligt antal gravplatser och andra gravanläggningar av allmänt förekommande slag samt särskilda gravplatser, 2 kap. 2 § begravningslagen</a:t>
            </a:r>
          </a:p>
          <a:p>
            <a:pPr lvl="1">
              <a:lnSpc>
                <a:spcPct val="150000"/>
              </a:lnSpc>
            </a:pPr>
            <a:r>
              <a:rPr lang="sv-SE" dirty="0"/>
              <a:t>Begravningsplatsen ska hållas i ordnat och värdigt skick</a:t>
            </a:r>
          </a:p>
          <a:p>
            <a:pPr lvl="2"/>
            <a:endParaRPr lang="sv-SE" dirty="0"/>
          </a:p>
          <a:p>
            <a:pPr lvl="1">
              <a:buNone/>
            </a:pPr>
            <a:endParaRPr lang="sv-SE" dirty="0"/>
          </a:p>
          <a:p>
            <a:pPr lvl="1">
              <a:buNone/>
            </a:pPr>
            <a:endParaRPr lang="sv-SE" dirty="0"/>
          </a:p>
        </p:txBody>
      </p:sp>
      <p:sp>
        <p:nvSpPr>
          <p:cNvPr id="4" name="Platshållare för sidfot 3"/>
          <p:cNvSpPr>
            <a:spLocks noGrp="1"/>
          </p:cNvSpPr>
          <p:nvPr>
            <p:ph type="ftr" sz="quarter" idx="10"/>
          </p:nvPr>
        </p:nvSpPr>
        <p:spPr/>
        <p:txBody>
          <a:bodyPr/>
          <a:lstStyle/>
          <a:p>
            <a:r>
              <a:rPr lang="sv-SE"/>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32520" y="476672"/>
            <a:ext cx="8763000" cy="864096"/>
          </a:xfrm>
        </p:spPr>
        <p:txBody>
          <a:bodyPr/>
          <a:lstStyle/>
          <a:p>
            <a:pPr algn="ctr"/>
            <a:r>
              <a:rPr lang="sv-SE" dirty="0"/>
              <a:t/>
            </a:r>
            <a:br>
              <a:rPr lang="sv-SE" dirty="0"/>
            </a:br>
            <a:r>
              <a:rPr lang="sv-SE" dirty="0"/>
              <a:t>Vad är </a:t>
            </a:r>
            <a:r>
              <a:rPr lang="sv-SE" dirty="0" smtClean="0"/>
              <a:t>begravningsverksamhet?</a:t>
            </a:r>
            <a:r>
              <a:rPr lang="sv-SE" dirty="0"/>
              <a:t/>
            </a:r>
            <a:br>
              <a:rPr lang="sv-SE" dirty="0"/>
            </a:br>
            <a:r>
              <a:rPr lang="sv-SE" sz="1800" b="0" i="1" dirty="0"/>
              <a:t>Tjänster som ingår i begravningsavgiften och som är utan kostnad för dödsboet, </a:t>
            </a:r>
            <a:br>
              <a:rPr lang="sv-SE" sz="1800" b="0" i="1" dirty="0"/>
            </a:br>
            <a:r>
              <a:rPr lang="sv-SE" sz="1800" b="0" i="1" dirty="0"/>
              <a:t>9 kap. 6 § begravningslagen</a:t>
            </a:r>
            <a:r>
              <a:rPr lang="sv-SE" sz="1800" b="0" dirty="0"/>
              <a:t>:</a:t>
            </a:r>
            <a:r>
              <a:rPr lang="sv-SE" dirty="0"/>
              <a:t/>
            </a:r>
            <a:br>
              <a:rPr lang="sv-SE" dirty="0"/>
            </a:br>
            <a:r>
              <a:rPr lang="sv-SE" dirty="0"/>
              <a:t/>
            </a:r>
            <a:br>
              <a:rPr lang="sv-SE" dirty="0"/>
            </a:br>
            <a:endParaRPr lang="sv-SE" dirty="0"/>
          </a:p>
        </p:txBody>
      </p:sp>
      <p:sp>
        <p:nvSpPr>
          <p:cNvPr id="3" name="Platshållare för innehåll 2"/>
          <p:cNvSpPr>
            <a:spLocks noGrp="1"/>
          </p:cNvSpPr>
          <p:nvPr>
            <p:ph idx="1"/>
          </p:nvPr>
        </p:nvSpPr>
        <p:spPr>
          <a:xfrm>
            <a:off x="619200" y="1412776"/>
            <a:ext cx="8762956" cy="4248472"/>
          </a:xfrm>
          <a:solidFill>
            <a:schemeClr val="accent2">
              <a:lumMod val="20000"/>
              <a:lumOff val="80000"/>
            </a:schemeClr>
          </a:solidFill>
        </p:spPr>
        <p:txBody>
          <a:bodyPr/>
          <a:lstStyle/>
          <a:p>
            <a:pPr>
              <a:spcBef>
                <a:spcPts val="600"/>
              </a:spcBef>
            </a:pPr>
            <a:r>
              <a:rPr lang="sv-SE" dirty="0"/>
              <a:t>Gravplats på allmän begravningsplats i 25 år (Obs! endast till juridisk person om särskilda skäl)</a:t>
            </a:r>
          </a:p>
          <a:p>
            <a:pPr>
              <a:spcBef>
                <a:spcPts val="600"/>
              </a:spcBef>
            </a:pPr>
            <a:r>
              <a:rPr lang="sv-SE" dirty="0"/>
              <a:t>Gravsättning inkl. gravöppning, återfyllning och iordningsställande av öppen grav</a:t>
            </a:r>
          </a:p>
          <a:p>
            <a:pPr>
              <a:spcBef>
                <a:spcPts val="600"/>
              </a:spcBef>
            </a:pPr>
            <a:r>
              <a:rPr lang="sv-SE" dirty="0"/>
              <a:t>Transporter</a:t>
            </a:r>
          </a:p>
          <a:p>
            <a:pPr lvl="1">
              <a:spcBef>
                <a:spcPts val="600"/>
              </a:spcBef>
            </a:pPr>
            <a:r>
              <a:rPr lang="sv-SE" dirty="0"/>
              <a:t>Inom förvaltningsområdet</a:t>
            </a:r>
          </a:p>
          <a:p>
            <a:pPr lvl="1">
              <a:spcBef>
                <a:spcPts val="600"/>
              </a:spcBef>
            </a:pPr>
            <a:r>
              <a:rPr lang="sv-SE" dirty="0"/>
              <a:t>Till krematorium och särskilda gravplatser </a:t>
            </a:r>
          </a:p>
          <a:p>
            <a:pPr>
              <a:spcBef>
                <a:spcPts val="600"/>
              </a:spcBef>
            </a:pPr>
            <a:r>
              <a:rPr lang="sv-SE" dirty="0"/>
              <a:t>Kremation</a:t>
            </a:r>
          </a:p>
          <a:p>
            <a:pPr>
              <a:spcBef>
                <a:spcPts val="600"/>
              </a:spcBef>
            </a:pPr>
            <a:r>
              <a:rPr lang="sv-SE" dirty="0"/>
              <a:t>Lokaler</a:t>
            </a:r>
          </a:p>
          <a:p>
            <a:pPr lvl="1">
              <a:spcBef>
                <a:spcPts val="600"/>
              </a:spcBef>
            </a:pPr>
            <a:r>
              <a:rPr lang="sv-SE" dirty="0"/>
              <a:t>För förvaring och visning av stoft</a:t>
            </a:r>
          </a:p>
          <a:p>
            <a:pPr lvl="1">
              <a:spcBef>
                <a:spcPts val="600"/>
              </a:spcBef>
            </a:pPr>
            <a:r>
              <a:rPr lang="sv-SE" dirty="0"/>
              <a:t>För begravningsceremoni utan religiösa symboler</a:t>
            </a:r>
          </a:p>
        </p:txBody>
      </p:sp>
      <p:sp>
        <p:nvSpPr>
          <p:cNvPr id="4" name="Platshållare för sidfot 3"/>
          <p:cNvSpPr>
            <a:spLocks noGrp="1"/>
          </p:cNvSpPr>
          <p:nvPr>
            <p:ph type="ftr" sz="quarter" idx="10"/>
          </p:nvPr>
        </p:nvSpPr>
        <p:spPr/>
        <p:txBody>
          <a:bodyPr/>
          <a:lstStyle/>
          <a:p>
            <a:r>
              <a:rPr lang="sv-SE"/>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Platshållare för bildnummer 3"/>
          <p:cNvSpPr>
            <a:spLocks noGrp="1"/>
          </p:cNvSpPr>
          <p:nvPr>
            <p:ph type="sldNum" sz="quarter" idx="4294967295"/>
          </p:nvPr>
        </p:nvSpPr>
        <p:spPr>
          <a:xfrm>
            <a:off x="4778376" y="6465888"/>
            <a:ext cx="390525" cy="2857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panose="02020603050405020304" pitchFamily="18" charset="0"/>
              <a:defRPr sz="2400">
                <a:solidFill>
                  <a:schemeClr val="tx1"/>
                </a:solidFill>
                <a:latin typeface="Arial MT"/>
              </a:defRPr>
            </a:lvl1pPr>
            <a:lvl2pPr marL="742950" indent="-285750">
              <a:spcBef>
                <a:spcPct val="20000"/>
              </a:spcBef>
              <a:buFont typeface="Times" panose="02020603050405020304" pitchFamily="18" charset="0"/>
              <a:buChar char="•"/>
              <a:defRPr sz="2800">
                <a:solidFill>
                  <a:schemeClr val="tx1"/>
                </a:solidFill>
                <a:latin typeface="Arial MT"/>
              </a:defRPr>
            </a:lvl2pPr>
            <a:lvl3pPr marL="1143000" indent="-228600">
              <a:spcBef>
                <a:spcPct val="20000"/>
              </a:spcBef>
              <a:buFont typeface="Times" panose="02020603050405020304" pitchFamily="18" charset="0"/>
              <a:buChar char="•"/>
              <a:defRPr sz="2400">
                <a:solidFill>
                  <a:schemeClr val="tx1"/>
                </a:solidFill>
                <a:latin typeface="Arial MT"/>
              </a:defRPr>
            </a:lvl3pPr>
            <a:lvl4pPr marL="1600200" indent="-228600">
              <a:spcBef>
                <a:spcPct val="20000"/>
              </a:spcBef>
              <a:buFont typeface="Times" panose="02020603050405020304" pitchFamily="18" charset="0"/>
              <a:buChar char="•"/>
              <a:defRPr sz="2000">
                <a:solidFill>
                  <a:schemeClr val="tx1"/>
                </a:solidFill>
                <a:latin typeface="Arial MT"/>
              </a:defRPr>
            </a:lvl4pPr>
            <a:lvl5pPr marL="2057400" indent="-228600">
              <a:spcBef>
                <a:spcPct val="20000"/>
              </a:spcBef>
              <a:buFont typeface="Times" panose="02020603050405020304" pitchFamily="18" charset="0"/>
              <a:buChar char="•"/>
              <a:defRPr sz="2000">
                <a:solidFill>
                  <a:schemeClr val="tx1"/>
                </a:solidFill>
                <a:latin typeface="Arial MT"/>
              </a:defRPr>
            </a:lvl5pPr>
            <a:lvl6pPr marL="2514600" indent="-228600" eaLnBrk="0" fontAlgn="base" hangingPunct="0">
              <a:spcBef>
                <a:spcPct val="20000"/>
              </a:spcBef>
              <a:spcAft>
                <a:spcPct val="0"/>
              </a:spcAft>
              <a:buFont typeface="Times" panose="02020603050405020304" pitchFamily="18" charset="0"/>
              <a:buChar char="•"/>
              <a:defRPr sz="2000">
                <a:solidFill>
                  <a:schemeClr val="tx1"/>
                </a:solidFill>
                <a:latin typeface="Arial MT"/>
              </a:defRPr>
            </a:lvl6pPr>
            <a:lvl7pPr marL="2971800" indent="-228600" eaLnBrk="0" fontAlgn="base" hangingPunct="0">
              <a:spcBef>
                <a:spcPct val="20000"/>
              </a:spcBef>
              <a:spcAft>
                <a:spcPct val="0"/>
              </a:spcAft>
              <a:buFont typeface="Times" panose="02020603050405020304" pitchFamily="18" charset="0"/>
              <a:buChar char="•"/>
              <a:defRPr sz="2000">
                <a:solidFill>
                  <a:schemeClr val="tx1"/>
                </a:solidFill>
                <a:latin typeface="Arial MT"/>
              </a:defRPr>
            </a:lvl7pPr>
            <a:lvl8pPr marL="3429000" indent="-228600" eaLnBrk="0" fontAlgn="base" hangingPunct="0">
              <a:spcBef>
                <a:spcPct val="20000"/>
              </a:spcBef>
              <a:spcAft>
                <a:spcPct val="0"/>
              </a:spcAft>
              <a:buFont typeface="Times" panose="02020603050405020304" pitchFamily="18" charset="0"/>
              <a:buChar char="•"/>
              <a:defRPr sz="2000">
                <a:solidFill>
                  <a:schemeClr val="tx1"/>
                </a:solidFill>
                <a:latin typeface="Arial MT"/>
              </a:defRPr>
            </a:lvl8pPr>
            <a:lvl9pPr marL="3886200" indent="-228600" eaLnBrk="0" fontAlgn="base" hangingPunct="0">
              <a:spcBef>
                <a:spcPct val="20000"/>
              </a:spcBef>
              <a:spcAft>
                <a:spcPct val="0"/>
              </a:spcAft>
              <a:buFont typeface="Times" panose="02020603050405020304" pitchFamily="18" charset="0"/>
              <a:buChar char="•"/>
              <a:defRPr sz="2000">
                <a:solidFill>
                  <a:schemeClr val="tx1"/>
                </a:solidFill>
                <a:latin typeface="Arial MT"/>
              </a:defRPr>
            </a:lvl9pPr>
          </a:lstStyle>
          <a:p>
            <a:pPr>
              <a:spcBef>
                <a:spcPct val="0"/>
              </a:spcBef>
              <a:buFontTx/>
              <a:buNone/>
            </a:pPr>
            <a:fld id="{56347F3A-4A54-4851-B7D4-B0A586621378}" type="slidenum">
              <a:rPr lang="sv-SE" altLang="sv-SE" sz="1400">
                <a:solidFill>
                  <a:srgbClr val="666666"/>
                </a:solidFill>
              </a:rPr>
              <a:pPr>
                <a:spcBef>
                  <a:spcPct val="0"/>
                </a:spcBef>
                <a:buFontTx/>
                <a:buNone/>
              </a:pPr>
              <a:t>5</a:t>
            </a:fld>
            <a:endParaRPr lang="sv-SE" altLang="sv-SE" sz="1400">
              <a:latin typeface="Times" panose="02020603050405020304" pitchFamily="18" charset="0"/>
            </a:endParaRPr>
          </a:p>
        </p:txBody>
      </p:sp>
      <p:sp>
        <p:nvSpPr>
          <p:cNvPr id="38915" name="Rectangle 2"/>
          <p:cNvSpPr>
            <a:spLocks noGrp="1" noChangeArrowheads="1"/>
          </p:cNvSpPr>
          <p:nvPr>
            <p:ph type="title"/>
          </p:nvPr>
        </p:nvSpPr>
        <p:spPr/>
        <p:txBody>
          <a:bodyPr/>
          <a:lstStyle/>
          <a:p>
            <a:pPr eaLnBrk="1" hangingPunct="1"/>
            <a:r>
              <a:rPr lang="sv-SE" altLang="sv-SE"/>
              <a:t>Vad är begravningsverksamhet?</a:t>
            </a:r>
          </a:p>
        </p:txBody>
      </p:sp>
      <p:sp>
        <p:nvSpPr>
          <p:cNvPr id="38916" name="Rectangle 3"/>
          <p:cNvSpPr>
            <a:spLocks noGrp="1" noChangeArrowheads="1"/>
          </p:cNvSpPr>
          <p:nvPr>
            <p:ph type="body" idx="1"/>
          </p:nvPr>
        </p:nvSpPr>
        <p:spPr>
          <a:xfrm>
            <a:off x="685801" y="2155826"/>
            <a:ext cx="3978275" cy="4016374"/>
          </a:xfrm>
        </p:spPr>
        <p:txBody>
          <a:bodyPr/>
          <a:lstStyle/>
          <a:p>
            <a:pPr marL="179388" indent="-179388" eaLnBrk="1" hangingPunct="1">
              <a:buFont typeface="Times" panose="02020603050405020304" pitchFamily="18" charset="0"/>
              <a:buChar char="•"/>
            </a:pPr>
            <a:r>
              <a:rPr lang="sv-SE" altLang="sv-SE" dirty="0"/>
              <a:t>Kulturhistoriskt värdefulla gravanordningar som har tillfallit upplåtaren</a:t>
            </a:r>
          </a:p>
          <a:p>
            <a:pPr marL="179388" indent="-179388" eaLnBrk="1" hangingPunct="1">
              <a:buFont typeface="Times" panose="02020603050405020304" pitchFamily="18" charset="0"/>
              <a:buChar char="•"/>
            </a:pPr>
            <a:r>
              <a:rPr lang="sv-SE" altLang="sv-SE" dirty="0"/>
              <a:t>Gravskötsel, äldre åtaganden före år 2000</a:t>
            </a:r>
          </a:p>
          <a:p>
            <a:pPr marL="179388" indent="-179388" eaLnBrk="1" hangingPunct="1">
              <a:buFont typeface="Times" panose="02020603050405020304" pitchFamily="18" charset="0"/>
              <a:buChar char="•"/>
            </a:pPr>
            <a:r>
              <a:rPr lang="sv-SE" altLang="sv-SE" dirty="0"/>
              <a:t>Jmf. prop. 1998/99:38 s. 115</a:t>
            </a:r>
          </a:p>
          <a:p>
            <a:pPr marL="0" indent="0" eaLnBrk="1" hangingPunct="1">
              <a:buNone/>
            </a:pPr>
            <a:r>
              <a:rPr lang="sv-SE" altLang="sv-SE" dirty="0"/>
              <a:t> </a:t>
            </a:r>
          </a:p>
          <a:p>
            <a:pPr marL="179388" indent="-179388" eaLnBrk="1" hangingPunct="1">
              <a:buFont typeface="Times" panose="02020603050405020304" pitchFamily="18" charset="0"/>
              <a:buChar char="•"/>
            </a:pPr>
            <a:r>
              <a:rPr lang="sv-SE" altLang="sv-SE" dirty="0"/>
              <a:t>KML – tillstånd för ändring, </a:t>
            </a:r>
            <a:r>
              <a:rPr lang="sv-SE" altLang="sv-SE" dirty="0" err="1"/>
              <a:t>vou</a:t>
            </a:r>
            <a:r>
              <a:rPr lang="sv-SE" altLang="sv-SE" dirty="0"/>
              <a:t>-plan, huvudmannen ska </a:t>
            </a:r>
            <a:r>
              <a:rPr lang="sv-SE" altLang="sv-SE" dirty="0" smtClean="0"/>
              <a:t>bevara vissa </a:t>
            </a:r>
            <a:r>
              <a:rPr lang="sv-SE" altLang="sv-SE" dirty="0" smtClean="0"/>
              <a:t>gravanordningar (BL)</a:t>
            </a:r>
            <a:endParaRPr lang="sv-SE" altLang="sv-SE" dirty="0"/>
          </a:p>
        </p:txBody>
      </p:sp>
      <p:pic>
        <p:nvPicPr>
          <p:cNvPr id="3891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0" y="1828800"/>
            <a:ext cx="28956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807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32520" y="476672"/>
            <a:ext cx="8763000" cy="864096"/>
          </a:xfrm>
        </p:spPr>
        <p:txBody>
          <a:bodyPr/>
          <a:lstStyle/>
          <a:p>
            <a:pPr algn="ctr"/>
            <a:r>
              <a:rPr lang="sv-SE" dirty="0"/>
              <a:t/>
            </a:r>
            <a:br>
              <a:rPr lang="sv-SE" dirty="0"/>
            </a:br>
            <a:r>
              <a:rPr lang="sv-SE" dirty="0"/>
              <a:t>Finansiering av begravningsverksamheten</a:t>
            </a:r>
            <a:br>
              <a:rPr lang="sv-SE" dirty="0"/>
            </a:br>
            <a:endParaRPr lang="sv-SE" dirty="0"/>
          </a:p>
        </p:txBody>
      </p:sp>
      <p:sp>
        <p:nvSpPr>
          <p:cNvPr id="3" name="Platshållare för innehåll 2"/>
          <p:cNvSpPr>
            <a:spLocks noGrp="1"/>
          </p:cNvSpPr>
          <p:nvPr>
            <p:ph idx="1"/>
          </p:nvPr>
        </p:nvSpPr>
        <p:spPr>
          <a:xfrm>
            <a:off x="619200" y="1412776"/>
            <a:ext cx="8762956" cy="4248472"/>
          </a:xfrm>
          <a:solidFill>
            <a:schemeClr val="accent2">
              <a:lumMod val="20000"/>
              <a:lumOff val="80000"/>
            </a:schemeClr>
          </a:solidFill>
        </p:spPr>
        <p:txBody>
          <a:bodyPr/>
          <a:lstStyle/>
          <a:p>
            <a:pPr>
              <a:spcBef>
                <a:spcPts val="600"/>
              </a:spcBef>
            </a:pPr>
            <a:r>
              <a:rPr lang="sv-SE" dirty="0"/>
              <a:t>Kammarkollegiet fastställer begravningsavgiften. </a:t>
            </a:r>
          </a:p>
          <a:p>
            <a:pPr>
              <a:spcBef>
                <a:spcPts val="600"/>
              </a:spcBef>
            </a:pPr>
            <a:endParaRPr lang="sv-SE" dirty="0"/>
          </a:p>
          <a:p>
            <a:pPr>
              <a:spcBef>
                <a:spcPts val="600"/>
              </a:spcBef>
            </a:pPr>
            <a:r>
              <a:rPr lang="sv-SE" dirty="0"/>
              <a:t>Avgiftssatsen ska grundas på en särredovisning av verksamhetens intäkter och kostnader.</a:t>
            </a:r>
          </a:p>
          <a:p>
            <a:pPr>
              <a:spcBef>
                <a:spcPts val="600"/>
              </a:spcBef>
            </a:pPr>
            <a:endParaRPr lang="sv-SE" dirty="0"/>
          </a:p>
          <a:p>
            <a:pPr>
              <a:spcBef>
                <a:spcPts val="600"/>
              </a:spcBef>
            </a:pPr>
            <a:r>
              <a:rPr lang="sv-SE" dirty="0"/>
              <a:t>Enhetlig begravningsavgift 2019 - 25,3 öre</a:t>
            </a:r>
          </a:p>
        </p:txBody>
      </p:sp>
      <p:sp>
        <p:nvSpPr>
          <p:cNvPr id="4" name="Platshållare för sidfot 3"/>
          <p:cNvSpPr>
            <a:spLocks noGrp="1"/>
          </p:cNvSpPr>
          <p:nvPr>
            <p:ph type="ftr" sz="quarter" idx="10"/>
          </p:nvPr>
        </p:nvSpPr>
        <p:spPr/>
        <p:txBody>
          <a:bodyPr/>
          <a:lstStyle/>
          <a:p>
            <a:r>
              <a:rPr lang="sv-SE"/>
              <a:t> </a:t>
            </a:r>
          </a:p>
        </p:txBody>
      </p:sp>
    </p:spTree>
    <p:extLst>
      <p:ext uri="{BB962C8B-B14F-4D97-AF65-F5344CB8AC3E}">
        <p14:creationId xmlns:p14="http://schemas.microsoft.com/office/powerpoint/2010/main" val="1640080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latin typeface="+mn-lt"/>
                <a:ea typeface="+mn-ea"/>
                <a:cs typeface="+mn-cs"/>
              </a:rPr>
              <a:t>Gravrättsinnehavarens rättigheter och skyldigheter</a:t>
            </a:r>
          </a:p>
        </p:txBody>
      </p:sp>
      <p:sp>
        <p:nvSpPr>
          <p:cNvPr id="3" name="Platshållare för innehåll 2"/>
          <p:cNvSpPr>
            <a:spLocks noGrp="1"/>
          </p:cNvSpPr>
          <p:nvPr>
            <p:ph idx="1"/>
          </p:nvPr>
        </p:nvSpPr>
        <p:spPr>
          <a:solidFill>
            <a:schemeClr val="accent2">
              <a:lumMod val="20000"/>
              <a:lumOff val="80000"/>
            </a:schemeClr>
          </a:solidFill>
        </p:spPr>
        <p:txBody>
          <a:bodyPr/>
          <a:lstStyle/>
          <a:p>
            <a:pPr marL="0" indent="0">
              <a:spcBef>
                <a:spcPts val="600"/>
              </a:spcBef>
              <a:buNone/>
            </a:pPr>
            <a:r>
              <a:rPr lang="sv-SE" sz="1800" b="1" dirty="0"/>
              <a:t>Rättigheter</a:t>
            </a:r>
          </a:p>
          <a:p>
            <a:pPr marL="190500" lvl="1">
              <a:spcBef>
                <a:spcPts val="600"/>
              </a:spcBef>
            </a:pPr>
            <a:r>
              <a:rPr lang="sv-SE" dirty="0">
                <a:ea typeface="+mn-ea"/>
                <a:cs typeface="+mn-cs"/>
              </a:rPr>
              <a:t>Gravanordning och utsmyckning, 7 kap. 26 §</a:t>
            </a:r>
          </a:p>
          <a:p>
            <a:pPr marL="190500" lvl="1">
              <a:spcBef>
                <a:spcPts val="600"/>
              </a:spcBef>
            </a:pPr>
            <a:r>
              <a:rPr lang="sv-SE" dirty="0">
                <a:ea typeface="+mn-ea"/>
                <a:cs typeface="+mn-cs"/>
              </a:rPr>
              <a:t>Vilka som får gravsättas, 7 kap. 21 § </a:t>
            </a:r>
          </a:p>
          <a:p>
            <a:pPr marL="190500" lvl="1">
              <a:spcBef>
                <a:spcPts val="600"/>
              </a:spcBef>
            </a:pPr>
            <a:r>
              <a:rPr lang="sv-SE" dirty="0">
                <a:ea typeface="+mn-ea"/>
                <a:cs typeface="+mn-cs"/>
              </a:rPr>
              <a:t>Överlåta gravrätt till annan, 7 kap. 11 § </a:t>
            </a:r>
          </a:p>
          <a:p>
            <a:pPr marL="190500" lvl="1">
              <a:spcBef>
                <a:spcPts val="600"/>
              </a:spcBef>
            </a:pPr>
            <a:r>
              <a:rPr lang="sv-SE" dirty="0">
                <a:ea typeface="+mn-ea"/>
                <a:cs typeface="+mn-cs"/>
              </a:rPr>
              <a:t>Förordna att gravrätten går över till annan, 7 kap. 15 §</a:t>
            </a:r>
          </a:p>
          <a:p>
            <a:pPr marL="190500" lvl="1">
              <a:spcBef>
                <a:spcPts val="600"/>
              </a:spcBef>
            </a:pPr>
            <a:r>
              <a:rPr lang="sv-SE" dirty="0">
                <a:ea typeface="+mn-ea"/>
                <a:cs typeface="+mn-cs"/>
              </a:rPr>
              <a:t>Återlämna gravrätten, 7 kap. 12 §</a:t>
            </a:r>
          </a:p>
          <a:p>
            <a:pPr marL="0" indent="0">
              <a:spcBef>
                <a:spcPts val="600"/>
              </a:spcBef>
              <a:buNone/>
            </a:pPr>
            <a:r>
              <a:rPr lang="sv-SE" sz="1800" b="1" dirty="0"/>
              <a:t>Skyldigheter</a:t>
            </a:r>
          </a:p>
          <a:p>
            <a:pPr marL="190500" lvl="1">
              <a:spcBef>
                <a:spcPts val="600"/>
              </a:spcBef>
            </a:pPr>
            <a:r>
              <a:rPr lang="sv-SE" dirty="0">
                <a:ea typeface="+mn-ea"/>
                <a:cs typeface="+mn-cs"/>
              </a:rPr>
              <a:t>Hålla gravplatsen i ordnat och värdigt skick, 7 kap. 3 § </a:t>
            </a:r>
          </a:p>
          <a:p>
            <a:pPr marL="190500" lvl="1">
              <a:spcBef>
                <a:spcPts val="600"/>
              </a:spcBef>
            </a:pPr>
            <a:r>
              <a:rPr lang="sv-SE" dirty="0">
                <a:ea typeface="+mn-ea"/>
                <a:cs typeface="+mn-cs"/>
              </a:rPr>
              <a:t>Ansöka om att få sätta upp gravanordning, 7 kap. 27 § </a:t>
            </a:r>
          </a:p>
          <a:p>
            <a:pPr>
              <a:spcBef>
                <a:spcPts val="600"/>
              </a:spcBef>
            </a:pPr>
            <a:r>
              <a:rPr lang="sv-SE" sz="1800" dirty="0"/>
              <a:t>Undantag för begränsad gravrätt</a:t>
            </a:r>
          </a:p>
          <a:p>
            <a:pPr marL="190500" lvl="1">
              <a:spcBef>
                <a:spcPts val="600"/>
              </a:spcBef>
            </a:pPr>
            <a:r>
              <a:rPr lang="sv-SE" dirty="0">
                <a:ea typeface="+mn-ea"/>
                <a:cs typeface="+mn-cs"/>
              </a:rPr>
              <a:t>Gravanordningens utseende och beskaffenhet</a:t>
            </a:r>
          </a:p>
          <a:p>
            <a:pPr marL="190500" lvl="1">
              <a:spcBef>
                <a:spcPts val="600"/>
              </a:spcBef>
            </a:pPr>
            <a:r>
              <a:rPr lang="sv-SE" dirty="0">
                <a:ea typeface="+mn-ea"/>
                <a:cs typeface="+mn-cs"/>
              </a:rPr>
              <a:t>Gravplatsens utsmyckning och ordnande</a:t>
            </a:r>
          </a:p>
          <a:p>
            <a:pPr marL="190500" lvl="1">
              <a:spcBef>
                <a:spcPts val="600"/>
              </a:spcBef>
            </a:pPr>
            <a:r>
              <a:rPr lang="sv-SE" dirty="0">
                <a:ea typeface="+mn-ea"/>
                <a:cs typeface="+mn-cs"/>
              </a:rPr>
              <a:t>Upplåtaren ansvarar för att gravplatsen hålls i ordnat och värdigt skick</a:t>
            </a:r>
          </a:p>
          <a:p>
            <a:pPr lvl="1"/>
            <a:endParaRPr lang="sv-SE" dirty="0"/>
          </a:p>
        </p:txBody>
      </p:sp>
      <p:sp>
        <p:nvSpPr>
          <p:cNvPr id="4" name="Platshållare för sidfot 3"/>
          <p:cNvSpPr>
            <a:spLocks noGrp="1"/>
          </p:cNvSpPr>
          <p:nvPr>
            <p:ph type="ftr" sz="quarter" idx="10"/>
          </p:nvPr>
        </p:nvSpPr>
        <p:spPr/>
        <p:txBody>
          <a:bodyPr/>
          <a:lstStyle/>
          <a:p>
            <a:r>
              <a:rPr lang="sv-SE"/>
              <a:t> </a:t>
            </a:r>
          </a:p>
        </p:txBody>
      </p:sp>
    </p:spTree>
    <p:extLst>
      <p:ext uri="{BB962C8B-B14F-4D97-AF65-F5344CB8AC3E}">
        <p14:creationId xmlns:p14="http://schemas.microsoft.com/office/powerpoint/2010/main" val="26961477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32520" y="476672"/>
            <a:ext cx="8763000" cy="864096"/>
          </a:xfrm>
        </p:spPr>
        <p:txBody>
          <a:bodyPr/>
          <a:lstStyle/>
          <a:p>
            <a:pPr algn="ctr"/>
            <a:r>
              <a:rPr lang="sv-SE" dirty="0"/>
              <a:t/>
            </a:r>
            <a:br>
              <a:rPr lang="sv-SE" dirty="0"/>
            </a:br>
            <a:r>
              <a:rPr lang="sv-SE" dirty="0"/>
              <a:t>Ändringar gällande grav-plats och -rätt</a:t>
            </a:r>
            <a:br>
              <a:rPr lang="sv-SE" dirty="0"/>
            </a:br>
            <a:endParaRPr lang="sv-SE" dirty="0"/>
          </a:p>
        </p:txBody>
      </p:sp>
      <p:sp>
        <p:nvSpPr>
          <p:cNvPr id="3" name="Platshållare för innehåll 2"/>
          <p:cNvSpPr>
            <a:spLocks noGrp="1"/>
          </p:cNvSpPr>
          <p:nvPr>
            <p:ph idx="1"/>
          </p:nvPr>
        </p:nvSpPr>
        <p:spPr>
          <a:xfrm>
            <a:off x="619200" y="1412776"/>
            <a:ext cx="8762956" cy="4608512"/>
          </a:xfrm>
          <a:solidFill>
            <a:schemeClr val="accent2">
              <a:lumMod val="20000"/>
              <a:lumOff val="80000"/>
            </a:schemeClr>
          </a:solidFill>
        </p:spPr>
        <p:txBody>
          <a:bodyPr/>
          <a:lstStyle/>
          <a:p>
            <a:pPr>
              <a:spcBef>
                <a:spcPts val="600"/>
              </a:spcBef>
            </a:pPr>
            <a:r>
              <a:rPr lang="sv-SE" dirty="0"/>
              <a:t>Om skador måste förebyggas har upplåtaren rätt att genast genomföra nödvändiga åtgärder på gravplatsen, 7 kap 31 §.</a:t>
            </a:r>
          </a:p>
          <a:p>
            <a:pPr>
              <a:spcBef>
                <a:spcPts val="600"/>
              </a:spcBef>
            </a:pPr>
            <a:endParaRPr lang="sv-SE" dirty="0"/>
          </a:p>
          <a:p>
            <a:pPr>
              <a:spcBef>
                <a:spcPts val="600"/>
              </a:spcBef>
            </a:pPr>
            <a:r>
              <a:rPr lang="sv-SE" dirty="0"/>
              <a:t>Sannolikt har projekten kring säkring av gravanordningar medfört fler återlämnade gravplatser.</a:t>
            </a:r>
          </a:p>
          <a:p>
            <a:pPr>
              <a:spcBef>
                <a:spcPts val="600"/>
              </a:spcBef>
            </a:pPr>
            <a:endParaRPr lang="sv-SE" dirty="0"/>
          </a:p>
          <a:p>
            <a:pPr>
              <a:spcBef>
                <a:spcPts val="600"/>
              </a:spcBef>
            </a:pPr>
            <a:r>
              <a:rPr lang="sv-SE" dirty="0"/>
              <a:t>När en gravrätt har upphört (tiden har gått ut, återlämnas, förverkas, förklaras ha upphört) tillfaller under vissa förutsättningar gravanordningen upplåtaren, 7kap. 32 §. Det som har tillfallit upplåtaren ska behållas om gravanordningen är kulturhistoriskt värdefull och om möjligt bevaras på gravplatsen eller inom begravningsplatsen, 7 kap. 37 §.</a:t>
            </a:r>
          </a:p>
          <a:p>
            <a:pPr>
              <a:spcBef>
                <a:spcPts val="600"/>
              </a:spcBef>
            </a:pPr>
            <a:endParaRPr lang="sv-SE" dirty="0"/>
          </a:p>
          <a:p>
            <a:pPr marL="0" indent="0">
              <a:spcBef>
                <a:spcPts val="600"/>
              </a:spcBef>
              <a:buNone/>
            </a:pPr>
            <a:endParaRPr lang="sv-SE" dirty="0"/>
          </a:p>
        </p:txBody>
      </p:sp>
      <p:sp>
        <p:nvSpPr>
          <p:cNvPr id="4" name="Platshållare för sidfot 3"/>
          <p:cNvSpPr>
            <a:spLocks noGrp="1"/>
          </p:cNvSpPr>
          <p:nvPr>
            <p:ph type="ftr" sz="quarter" idx="10"/>
          </p:nvPr>
        </p:nvSpPr>
        <p:spPr/>
        <p:txBody>
          <a:bodyPr/>
          <a:lstStyle/>
          <a:p>
            <a:r>
              <a:rPr lang="sv-SE"/>
              <a:t> </a:t>
            </a:r>
          </a:p>
        </p:txBody>
      </p:sp>
    </p:spTree>
    <p:extLst>
      <p:ext uri="{BB962C8B-B14F-4D97-AF65-F5344CB8AC3E}">
        <p14:creationId xmlns:p14="http://schemas.microsoft.com/office/powerpoint/2010/main" val="14922784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32520" y="476672"/>
            <a:ext cx="8763000" cy="864096"/>
          </a:xfrm>
        </p:spPr>
        <p:txBody>
          <a:bodyPr/>
          <a:lstStyle/>
          <a:p>
            <a:pPr algn="ctr"/>
            <a:r>
              <a:rPr lang="sv-SE" dirty="0"/>
              <a:t/>
            </a:r>
            <a:br>
              <a:rPr lang="sv-SE" dirty="0"/>
            </a:br>
            <a:r>
              <a:rPr lang="sv-SE" dirty="0"/>
              <a:t>Samverkan</a:t>
            </a:r>
            <a:br>
              <a:rPr lang="sv-SE" dirty="0"/>
            </a:br>
            <a:endParaRPr lang="sv-SE" dirty="0"/>
          </a:p>
        </p:txBody>
      </p:sp>
      <p:sp>
        <p:nvSpPr>
          <p:cNvPr id="3" name="Platshållare för innehåll 2"/>
          <p:cNvSpPr>
            <a:spLocks noGrp="1"/>
          </p:cNvSpPr>
          <p:nvPr>
            <p:ph idx="1"/>
          </p:nvPr>
        </p:nvSpPr>
        <p:spPr>
          <a:xfrm>
            <a:off x="619200" y="1412776"/>
            <a:ext cx="8762956" cy="4680520"/>
          </a:xfrm>
          <a:solidFill>
            <a:schemeClr val="accent2">
              <a:lumMod val="20000"/>
              <a:lumOff val="80000"/>
            </a:schemeClr>
          </a:solidFill>
        </p:spPr>
        <p:txBody>
          <a:bodyPr/>
          <a:lstStyle/>
          <a:p>
            <a:pPr>
              <a:spcBef>
                <a:spcPts val="600"/>
              </a:spcBef>
            </a:pPr>
            <a:r>
              <a:rPr lang="sv-SE" dirty="0"/>
              <a:t>Samverkan bör endast ske kring skötsel av vissa allmänna ytor på begravningsplatsen och de </a:t>
            </a:r>
            <a:r>
              <a:rPr lang="sv-SE" dirty="0" smtClean="0"/>
              <a:t>gravplatser med gravrätt </a:t>
            </a:r>
            <a:r>
              <a:rPr lang="sv-SE" dirty="0"/>
              <a:t>som konstateras ha upphört.</a:t>
            </a:r>
          </a:p>
          <a:p>
            <a:pPr>
              <a:spcBef>
                <a:spcPts val="600"/>
              </a:spcBef>
            </a:pPr>
            <a:endParaRPr lang="sv-SE" dirty="0"/>
          </a:p>
          <a:p>
            <a:pPr>
              <a:spcBef>
                <a:spcPts val="600"/>
              </a:spcBef>
            </a:pPr>
            <a:r>
              <a:rPr lang="sv-SE" dirty="0"/>
              <a:t>Samverkan sker i enlighet med de villkor huvudmannen satt upp – jmf. exempelvis god arbetsmiljö, </a:t>
            </a:r>
            <a:r>
              <a:rPr lang="sv-SE" dirty="0" smtClean="0"/>
              <a:t>det finns risk </a:t>
            </a:r>
            <a:r>
              <a:rPr lang="sv-SE" dirty="0"/>
              <a:t>för skada på sak och person. </a:t>
            </a:r>
          </a:p>
          <a:p>
            <a:pPr marL="0" indent="0">
              <a:spcBef>
                <a:spcPts val="600"/>
              </a:spcBef>
              <a:buNone/>
            </a:pPr>
            <a:endParaRPr lang="sv-SE" dirty="0"/>
          </a:p>
          <a:p>
            <a:pPr>
              <a:spcBef>
                <a:spcPts val="600"/>
              </a:spcBef>
            </a:pPr>
            <a:r>
              <a:rPr lang="sv-SE" dirty="0"/>
              <a:t>En hembygdsförening eller motsvarande kan inte antecknas som gravrättsinnehavare med nuvarande regelverk</a:t>
            </a:r>
            <a:r>
              <a:rPr lang="sv-SE" dirty="0" smtClean="0"/>
              <a:t>.</a:t>
            </a:r>
          </a:p>
          <a:p>
            <a:pPr>
              <a:spcBef>
                <a:spcPts val="600"/>
              </a:spcBef>
            </a:pPr>
            <a:endParaRPr lang="sv-SE" dirty="0" smtClean="0"/>
          </a:p>
          <a:p>
            <a:pPr>
              <a:spcBef>
                <a:spcPts val="600"/>
              </a:spcBef>
            </a:pPr>
            <a:r>
              <a:rPr lang="sv-SE" dirty="0" smtClean="0"/>
              <a:t>Skötselavtal mellan huvudman och hembygdsförening </a:t>
            </a:r>
            <a:endParaRPr lang="sv-SE" dirty="0"/>
          </a:p>
          <a:p>
            <a:pPr marL="0" indent="0">
              <a:spcBef>
                <a:spcPts val="600"/>
              </a:spcBef>
              <a:buNone/>
            </a:pPr>
            <a:endParaRPr lang="sv-SE" dirty="0"/>
          </a:p>
        </p:txBody>
      </p:sp>
      <p:sp>
        <p:nvSpPr>
          <p:cNvPr id="4" name="Platshållare för sidfot 3"/>
          <p:cNvSpPr>
            <a:spLocks noGrp="1"/>
          </p:cNvSpPr>
          <p:nvPr>
            <p:ph type="ftr" sz="quarter" idx="10"/>
          </p:nvPr>
        </p:nvSpPr>
        <p:spPr/>
        <p:txBody>
          <a:bodyPr/>
          <a:lstStyle/>
          <a:p>
            <a:r>
              <a:rPr lang="sv-SE"/>
              <a:t> </a:t>
            </a:r>
          </a:p>
        </p:txBody>
      </p:sp>
    </p:spTree>
    <p:extLst>
      <p:ext uri="{BB962C8B-B14F-4D97-AF65-F5344CB8AC3E}">
        <p14:creationId xmlns:p14="http://schemas.microsoft.com/office/powerpoint/2010/main" val="2804231332"/>
      </p:ext>
    </p:extLst>
  </p:cSld>
  <p:clrMapOvr>
    <a:masterClrMapping/>
  </p:clrMapOvr>
</p:sld>
</file>

<file path=ppt/theme/theme1.xml><?xml version="1.0" encoding="utf-8"?>
<a:theme xmlns:a="http://schemas.openxmlformats.org/drawingml/2006/main" name="Office Theme">
  <a:themeElements>
    <a:clrScheme name="">
      <a:dk1>
        <a:srgbClr val="000000"/>
      </a:dk1>
      <a:lt1>
        <a:srgbClr val="FFFFFF"/>
      </a:lt1>
      <a:dk2>
        <a:srgbClr val="000000"/>
      </a:dk2>
      <a:lt2>
        <a:srgbClr val="808080"/>
      </a:lt2>
      <a:accent1>
        <a:srgbClr val="FFCC00"/>
      </a:accent1>
      <a:accent2>
        <a:srgbClr val="3366FF"/>
      </a:accent2>
      <a:accent3>
        <a:srgbClr val="FFFFFF"/>
      </a:accent3>
      <a:accent4>
        <a:srgbClr val="000000"/>
      </a:accent4>
      <a:accent5>
        <a:srgbClr val="FFE2AA"/>
      </a:accent5>
      <a:accent6>
        <a:srgbClr val="2D5CE7"/>
      </a:accent6>
      <a:hlink>
        <a:srgbClr val="FF7E27"/>
      </a:hlink>
      <a:folHlink>
        <a:srgbClr val="DDDDDD"/>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699"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699"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000000"/>
        </a:dk2>
        <a:lt2>
          <a:srgbClr val="808080"/>
        </a:lt2>
        <a:accent1>
          <a:srgbClr val="FFCC66"/>
        </a:accent1>
        <a:accent2>
          <a:srgbClr val="4BA4F5"/>
        </a:accent2>
        <a:accent3>
          <a:srgbClr val="FFFFFF"/>
        </a:accent3>
        <a:accent4>
          <a:srgbClr val="000000"/>
        </a:accent4>
        <a:accent5>
          <a:srgbClr val="FFE2B8"/>
        </a:accent5>
        <a:accent6>
          <a:srgbClr val="4394DE"/>
        </a:accent6>
        <a:hlink>
          <a:srgbClr val="FF7E27"/>
        </a:hlink>
        <a:folHlink>
          <a:srgbClr val="DDDDDD"/>
        </a:folHlink>
      </a:clrScheme>
      <a:clrMap bg1="lt1" tx1="dk1" bg2="lt2" tx2="dk2" accent1="accent1" accent2="accent2" accent3="accent3" accent4="accent4" accent5="accent5" accent6="accent6" hlink="hlink" folHlink="folHlink"/>
    </a:extraClrScheme>
    <a:extraClrScheme>
      <a:clrScheme name="Office Theme 9">
        <a:dk1>
          <a:srgbClr val="000000"/>
        </a:dk1>
        <a:lt1>
          <a:srgbClr val="FFFFFF"/>
        </a:lt1>
        <a:dk2>
          <a:srgbClr val="000000"/>
        </a:dk2>
        <a:lt2>
          <a:srgbClr val="808080"/>
        </a:lt2>
        <a:accent1>
          <a:srgbClr val="FFCC33"/>
        </a:accent1>
        <a:accent2>
          <a:srgbClr val="326ABE"/>
        </a:accent2>
        <a:accent3>
          <a:srgbClr val="FFFFFF"/>
        </a:accent3>
        <a:accent4>
          <a:srgbClr val="000000"/>
        </a:accent4>
        <a:accent5>
          <a:srgbClr val="FFE2AD"/>
        </a:accent5>
        <a:accent6>
          <a:srgbClr val="2C5FAC"/>
        </a:accent6>
        <a:hlink>
          <a:srgbClr val="FF0033"/>
        </a:hlink>
        <a:folHlink>
          <a:srgbClr val="CCCC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28603284BDDDE3478D3C54A3FCA4694F" ma:contentTypeVersion="10" ma:contentTypeDescription="Skapa ett nytt dokument." ma:contentTypeScope="" ma:versionID="2f14c1ec71277025104aa63deb9095e9">
  <xsd:schema xmlns:xsd="http://www.w3.org/2001/XMLSchema" xmlns:xs="http://www.w3.org/2001/XMLSchema" xmlns:p="http://schemas.microsoft.com/office/2006/metadata/properties" xmlns:ns2="e8c08386-bc5e-4c1c-aeb8-d77b439f5cbc" xmlns:ns3="6e462db1-1bfb-47f1-a444-7d3c4cdbc911" targetNamespace="http://schemas.microsoft.com/office/2006/metadata/properties" ma:root="true" ma:fieldsID="e261cdf7f1b86ee0e6b312417e987f30" ns2:_="" ns3:_="">
    <xsd:import namespace="e8c08386-bc5e-4c1c-aeb8-d77b439f5cbc"/>
    <xsd:import namespace="6e462db1-1bfb-47f1-a444-7d3c4cdbc91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OCR" minOccurs="0"/>
                <xsd:element ref="ns3:SharedWithUsers" minOccurs="0"/>
                <xsd:element ref="ns3:SharedWithDetails"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8c08386-bc5e-4c1c-aeb8-d77b439f5cb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e462db1-1bfb-47f1-a444-7d3c4cdbc911" elementFormDefault="qualified">
    <xsd:import namespace="http://schemas.microsoft.com/office/2006/documentManagement/types"/>
    <xsd:import namespace="http://schemas.microsoft.com/office/infopath/2007/PartnerControls"/>
    <xsd:element name="SharedWithUsers" ma:index="14"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1F75A48-2A8F-44DF-97E6-8F370C763365}"/>
</file>

<file path=customXml/itemProps2.xml><?xml version="1.0" encoding="utf-8"?>
<ds:datastoreItem xmlns:ds="http://schemas.openxmlformats.org/officeDocument/2006/customXml" ds:itemID="{CA25D0A5-09A8-409D-A66C-7B903C0BD3AC}"/>
</file>

<file path=customXml/itemProps3.xml><?xml version="1.0" encoding="utf-8"?>
<ds:datastoreItem xmlns:ds="http://schemas.openxmlformats.org/officeDocument/2006/customXml" ds:itemID="{8BA3AB5F-77D6-4CB9-811D-92EFF6BCB3EC}"/>
</file>

<file path=docProps/app.xml><?xml version="1.0" encoding="utf-8"?>
<Properties xmlns="http://schemas.openxmlformats.org/officeDocument/2006/extended-properties" xmlns:vt="http://schemas.openxmlformats.org/officeDocument/2006/docPropsVTypes">
  <Template/>
  <TotalTime>2680</TotalTime>
  <Words>1126</Words>
  <Application>Microsoft Office PowerPoint</Application>
  <PresentationFormat>A4 (210 x 297 mm)</PresentationFormat>
  <Paragraphs>123</Paragraphs>
  <Slides>9</Slides>
  <Notes>9</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9</vt:i4>
      </vt:variant>
    </vt:vector>
  </HeadingPairs>
  <TitlesOfParts>
    <vt:vector size="14" baseType="lpstr">
      <vt:lpstr>Arial</vt:lpstr>
      <vt:lpstr>Arial MT</vt:lpstr>
      <vt:lpstr>Times</vt:lpstr>
      <vt:lpstr>Times New Roman</vt:lpstr>
      <vt:lpstr>Office Theme</vt:lpstr>
      <vt:lpstr>Begravningsverksamhet   Skara den 27 april 2019</vt:lpstr>
      <vt:lpstr>Tillämpliga lagar</vt:lpstr>
      <vt:lpstr>Vad är begravningsverksamhet?</vt:lpstr>
      <vt:lpstr> Vad är begravningsverksamhet? Tjänster som ingår i begravningsavgiften och som är utan kostnad för dödsboet,  9 kap. 6 § begravningslagen:  </vt:lpstr>
      <vt:lpstr>Vad är begravningsverksamhet?</vt:lpstr>
      <vt:lpstr> Finansiering av begravningsverksamheten </vt:lpstr>
      <vt:lpstr>Gravrättsinnehavarens rättigheter och skyldigheter</vt:lpstr>
      <vt:lpstr> Ändringar gällande grav-plats och -rätt </vt:lpstr>
      <vt:lpstr> Samverkan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E-kontoret presentationsmall</dc:title>
  <dc:creator>Bernt Caspersson</dc:creator>
  <cp:lastModifiedBy>Eva Årbrandt Johansson</cp:lastModifiedBy>
  <cp:revision>411</cp:revision>
  <cp:lastPrinted>2017-01-17T15:24:01Z</cp:lastPrinted>
  <dcterms:created xsi:type="dcterms:W3CDTF">2000-05-10T13:40:47Z</dcterms:created>
  <dcterms:modified xsi:type="dcterms:W3CDTF">2019-04-26T09:34:21Z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EK_Presentationsmall">
    <vt:lpwstr>officiell</vt:lpwstr>
  </property>
  <property fmtid="{D5CDD505-2E9C-101B-9397-08002B2CF9AE}" pid="3" name="EK_Typ">
    <vt:lpwstr>befintlig</vt:lpwstr>
  </property>
  <property fmtid="{D5CDD505-2E9C-101B-9397-08002B2CF9AE}" pid="4" name="EK_Sidfotsinfo">
    <vt:lpwstr>2</vt:lpwstr>
  </property>
  <property fmtid="{D5CDD505-2E9C-101B-9397-08002B2CF9AE}" pid="5" name="EK_SidePrintouts">
    <vt:lpwstr>2</vt:lpwstr>
  </property>
  <property fmtid="{D5CDD505-2E9C-101B-9397-08002B2CF9AE}" pid="6" name="EK_Stödrubrik">
    <vt:lpwstr/>
  </property>
  <property fmtid="{D5CDD505-2E9C-101B-9397-08002B2CF9AE}" pid="7" name="EK_InkluderaRubrikSida">
    <vt:lpwstr>nej</vt:lpwstr>
  </property>
  <property fmtid="{D5CDD505-2E9C-101B-9397-08002B2CF9AE}" pid="8" name="EK_Landskod">
    <vt:lpwstr>3</vt:lpwstr>
  </property>
  <property fmtid="{D5CDD505-2E9C-101B-9397-08002B2CF9AE}" pid="9" name="EK_Datum">
    <vt:lpwstr/>
  </property>
  <property fmtid="{D5CDD505-2E9C-101B-9397-08002B2CF9AE}" pid="10" name="EK_Namn">
    <vt:lpwstr/>
  </property>
  <property fmtid="{D5CDD505-2E9C-101B-9397-08002B2CF9AE}" pid="11" name="EK_Organisation">
    <vt:lpwstr>Svenska kyrkans arbetsgivarorganisation</vt:lpwstr>
  </property>
  <property fmtid="{D5CDD505-2E9C-101B-9397-08002B2CF9AE}" pid="12" name="EK_CompanyName">
    <vt:lpwstr>Svenska kyrkans arbetsgivarorganisation</vt:lpwstr>
  </property>
  <property fmtid="{D5CDD505-2E9C-101B-9397-08002B2CF9AE}" pid="13" name="EK_InkluderaSidnummer">
    <vt:lpwstr>nej</vt:lpwstr>
  </property>
  <property fmtid="{D5CDD505-2E9C-101B-9397-08002B2CF9AE}" pid="14" name="EK_Uppgifter_FS">
    <vt:lpwstr>ja</vt:lpwstr>
  </property>
  <property fmtid="{D5CDD505-2E9C-101B-9397-08002B2CF9AE}" pid="15" name="EK_Company_To_Title">
    <vt:lpwstr>ja</vt:lpwstr>
  </property>
  <property fmtid="{D5CDD505-2E9C-101B-9397-08002B2CF9AE}" pid="16" name="EK_Styr_ta_med_division">
    <vt:lpwstr>nej</vt:lpwstr>
  </property>
  <property fmtid="{D5CDD505-2E9C-101B-9397-08002B2CF9AE}" pid="17" name="EK_Styr_färg_platta">
    <vt:lpwstr>nej</vt:lpwstr>
  </property>
  <property fmtid="{D5CDD505-2E9C-101B-9397-08002B2CF9AE}" pid="18" name="EK_Logo_Remote">
    <vt:lpwstr>nej</vt:lpwstr>
  </property>
  <property fmtid="{D5CDD505-2E9C-101B-9397-08002B2CF9AE}" pid="19" name="EK_ver">
    <vt:lpwstr>2007</vt:lpwstr>
  </property>
  <property fmtid="{D5CDD505-2E9C-101B-9397-08002B2CF9AE}" pid="20" name="EK_HopslagenBakgrund">
    <vt:lpwstr>ja</vt:lpwstr>
  </property>
  <property fmtid="{D5CDD505-2E9C-101B-9397-08002B2CF9AE}" pid="21" name="EK_Datum_Visible">
    <vt:lpwstr>nej</vt:lpwstr>
  </property>
  <property fmtid="{D5CDD505-2E9C-101B-9397-08002B2CF9AE}" pid="22" name="EK_Namn_Visible">
    <vt:lpwstr>nej</vt:lpwstr>
  </property>
  <property fmtid="{D5CDD505-2E9C-101B-9397-08002B2CF9AE}" pid="23" name="EK_Division_Visible">
    <vt:lpwstr>nej</vt:lpwstr>
  </property>
  <property fmtid="{D5CDD505-2E9C-101B-9397-08002B2CF9AE}" pid="24" name="EK_Datum_H_Visible">
    <vt:lpwstr>ja</vt:lpwstr>
  </property>
  <property fmtid="{D5CDD505-2E9C-101B-9397-08002B2CF9AE}" pid="25" name="EK_Namn_H_Visible">
    <vt:lpwstr>nej</vt:lpwstr>
  </property>
  <property fmtid="{D5CDD505-2E9C-101B-9397-08002B2CF9AE}" pid="26" name="EK_Division_H_Visible">
    <vt:lpwstr>nej</vt:lpwstr>
  </property>
  <property fmtid="{D5CDD505-2E9C-101B-9397-08002B2CF9AE}" pid="27" name="EK_Titel">
    <vt:lpwstr/>
  </property>
  <property fmtid="{D5CDD505-2E9C-101B-9397-08002B2CF9AE}" pid="28" name="EK_Arbetsenhet">
    <vt:lpwstr/>
  </property>
  <property fmtid="{D5CDD505-2E9C-101B-9397-08002B2CF9AE}" pid="29" name="EK_färg_platta">
    <vt:lpwstr>original</vt:lpwstr>
  </property>
  <property fmtid="{D5CDD505-2E9C-101B-9397-08002B2CF9AE}" pid="30" name="ContentTypeId">
    <vt:lpwstr>0x01010028603284BDDDE3478D3C54A3FCA4694F</vt:lpwstr>
  </property>
</Properties>
</file>